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882B3-9BFC-4FE6-9128-DF119051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C9557-20C3-4E4B-924B-CD2079606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4220D-4569-4571-ADB9-24762F7E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9496E-F5AB-4D72-87CB-6A790951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C876E-237C-4836-995B-00035AE89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DA9D4B-0924-4F40-BE87-27D919DD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4B193-AC80-431C-8648-70E9C33D2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320A6-2CD8-4FD9-96B5-B9DB349C7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C9E87-1FA3-4200-80FC-6998AAB2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41116-2A42-4914-AD00-CC562B8B0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E8DD3-817E-4161-A993-592FAA81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603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护理根因分析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护理不良事件的分类与识别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根因分析方法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预防和改进措施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护理根因分析旨在识别、分析和解决护理过程中的问题，以提高护理质量，减少不良事件，并提升患者的安全性和满意度。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随着医疗技术的不断发展和患者需求的日益增长，护理服务面临着越来越多的挑战。为了应对这些挑战，护理团队需要深入了解和分析护理过程中的问题，并采取有效的措施进行改进。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护理根因分析是一种系统性的方法，通过对护理不良事件进行深入调查和分析，找出根本原因，并采取措施防止类似事件再次发生。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根因分析的核心是识别和分析问题的根本原因，而不仅仅是表面现象。这需要运用科学的方法和工具，如鱼骨图、因果图等，对事件进行全面、客观的分析。通过根因分析，护理团队可以更好地理解问题的本质，制定针对性的改进措施，并持续监测和评估改进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护理不良事件的分类与识别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意外事件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错误事件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并发症事件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感染事件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847" r="198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666" r="136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826" r="1082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09" r="1420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包括跌倒、坠床、烫伤、走失等。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如用药错误、输血错误、标本采集错误等。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如压疮、导管脱落、静脉炎等。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如医院内感染、手术部位感染等。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通过观察患者的症状、体征及家属反馈，及时发现潜在的不良事件。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通过查看护理记录、交接班记录等，了解患者情况及护理措施，发现不良事件线索。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建立护理不良事件报告制度，鼓励医护人员主动报告不良事件，以便及时发现、处理和预防类似事件的发生。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根因分析方法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根本原因分析法（RCA）是一种系统的方法，用于确定医疗不良事件的根本原因，并采取措施防止类似事件再次发生。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RCA通常包括以下步骤：定义问题、收集信息、分析数据、确定根本原因、制定和实施改进措施。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RCA采用结构化的问题解决方法，通过收集和整理信息，识别事件的根本原因，并制定预防措施。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RCA可以帮助护理人员识别和解决潜在的系统问题，而不是仅仅针对个人或单一事件进行归责。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根本原因分析法（RCA）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失效模式与影响分析（FMEA）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失效模式与影响分析（FMEA）是一种前瞻性的风险评估方法，用于识别潜在的失效模式、分析其可能的影响，并采取措施预防或减少潜在风险。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FMEA可以帮助护理人员预防潜在的失效模式，提高护理质量和安全性。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FMEA通常包括以下步骤：确定评估对象、列出潜在的失效模式、评估失效模式的影响程度和发生概率、确定风险优先级、制定改进措施。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FMEA采用团队讨论和专家评审的方式，对护理流程、设备、环境等方面进行评估，识别潜在的失效模式，并评估其可能的影响程度和发生概率。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风险指数矩阵是一种简单直观的风险评估工具，用于评估护理不良事件的风险程度和优先级。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风险指数矩阵将事件发生的可能性（概率）和后果严重程度作为两个维度，将风险划分为高、中、低三个等级，并根据风险等级确定优先级。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风险指数矩阵可以帮助护理人员快速识别高风险事件，并采取相应的预防和应对措施。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风险指数矩阵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https://d.book118.com/877146035012006051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2024-09-23T21:32:54.546</cp:lastPrinted>
  <dcterms:created xsi:type="dcterms:W3CDTF">2024-09-23T13:32:54Z</dcterms:created>
  <dcterms:modified xsi:type="dcterms:W3CDTF">2024-09-23T13:32:56Z</dcterms:modified>
</cp:coreProperties>
</file>