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0D043-7F50-4AF2-9FC9-5A52E9BF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BA588-5F95-4283-A411-964BBCCAA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965BB-F161-4DFD-804D-97DFFA928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830B1-7526-48B5-8DB3-2014355F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74D890-6DC6-4F7A-BD8C-8CDF40898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40BB8-52BD-43C3-BADB-3A85A1D1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BA804-063D-47EF-A5C5-2015C0CF3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233D4-9745-4A44-B080-D26DECC0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48EA8-3210-4456-BA30-FFD3E155D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A5C22-4F0D-400A-9A75-02CFD36B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DE055-D00C-456F-9E44-1A5540A5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64" r:id="rId2"/>
    <p:sldLayoutId id="2147485065" r:id="rId3"/>
    <p:sldLayoutId id="2147485066" r:id="rId4"/>
    <p:sldLayoutId id="2147485067" r:id="rId5"/>
    <p:sldLayoutId id="2147485068" r:id="rId6"/>
    <p:sldLayoutId id="2147485069" r:id="rId7"/>
    <p:sldLayoutId id="2147485070" r:id="rId8"/>
    <p:sldLayoutId id="2147485071" r:id="rId9"/>
    <p:sldLayoutId id="2147485072" r:id="rId10"/>
    <p:sldLayoutId id="21474850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6060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2024年区块链技术进一步发展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区块链技术发展历程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2024年区块链技术的主要进展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2024年区块链技术的应用场景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2024年区块链技术面临的挑战与机遇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未来区块链技术的发展前景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区块链技术发展历程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区块链技术的起源</a:t>
            </a:r>
            <a:endParaRPr lang="zh-CN" altLang="en-US"/>
          </a:p>
        </p:txBody>
      </p:sp>
      <p:sp>
        <p:nvSpPr>
          <p:cNvPr id="1049024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8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起源：2008年，中本聪发表论文《比特币：一种点对点的电子现金系统》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4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概念：区块链是一种分布式数据库技术，具有去中心化、不可篡改、可追溯等特点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8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0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应用：比特币是第一个基于区块链技术的应用，随后在其他领域得到广泛应用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4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6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发展：从最初的比特币到现在的各种区块链应用，区块链技术在不断发展和完善中。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区块链技术的主要发展阶段</a:t>
            </a:r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"/>
            </p:custDataLst>
          </p:nvPr>
        </p:nvSpPr>
        <p:spPr>
          <a:xfrm>
            <a:off x="2847422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2008年：比特币诞生，标志着区块链技术的诞生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"/>
            </p:custDataLst>
          </p:nvPr>
        </p:nvSpPr>
        <p:spPr>
          <a:xfrm>
            <a:off x="2847422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2014年：以太坊诞生，智能合约的概念被引入区块链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4"/>
            </p:custDataLst>
          </p:nvPr>
        </p:nvSpPr>
        <p:spPr>
          <a:xfrm>
            <a:off x="2847422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2017年：ICO热潮，区块链技术得到广泛关注和应用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5"/>
            </p:custDataLst>
          </p:nvPr>
        </p:nvSpPr>
        <p:spPr>
          <a:xfrm>
            <a:off x="2847422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2020年：DeFi兴起，区块链技术在金融领域得到广泛应用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6"/>
            </p:custDataLst>
          </p:nvPr>
        </p:nvSpPr>
        <p:spPr>
          <a:xfrm>
            <a:off x="2847422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2024年：预计区块链技术将进一步发展，可能出现更多的应用场景和突破性进展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区块链技术在全球范围内的应用</a:t>
            </a:r>
            <a:endParaRPr lang="zh-CN" altLang="en-US"/>
          </a:p>
        </p:txBody>
      </p:sp>
      <p:cxnSp>
        <p:nvCxnSpPr>
          <p:cNvPr id="3145753" name="直接箭头连接符 183"/>
          <p:cNvCxnSpPr/>
          <p:nvPr>
            <p:custDataLst>
              <p:tags r:id="rId2"/>
            </p:custDataLst>
          </p:nvPr>
        </p:nvCxnSpPr>
        <p:spPr>
          <a:xfrm>
            <a:off x="772057" y="3814487"/>
            <a:ext cx="1064850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44576" y="3809552"/>
            <a:ext cx="3701" cy="10881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34" name="正文"/>
          <p:cNvSpPr txBox="1"/>
          <p:nvPr>
            <p:custDataLst>
              <p:tags r:id="rId4"/>
            </p:custDataLst>
          </p:nvPr>
        </p:nvSpPr>
        <p:spPr>
          <a:xfrm>
            <a:off x="3747075" y="5120954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医疗领域：医疗数据存储、医疗信息共享、药品追溯等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27068" y="3855815"/>
            <a:ext cx="0" cy="54405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36" name="正文"/>
          <p:cNvSpPr txBox="1"/>
          <p:nvPr>
            <p:custDataLst>
              <p:tags r:id="rId6"/>
            </p:custDataLst>
          </p:nvPr>
        </p:nvSpPr>
        <p:spPr>
          <a:xfrm>
            <a:off x="6627716" y="4625014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物联网领域：设备身份认证、数据安全、设备管理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9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407709" y="3809552"/>
            <a:ext cx="617" cy="130893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38" name="正文"/>
          <p:cNvSpPr txBox="1"/>
          <p:nvPr>
            <p:custDataLst>
              <p:tags r:id="rId8"/>
            </p:custDataLst>
          </p:nvPr>
        </p:nvSpPr>
        <p:spPr>
          <a:xfrm>
            <a:off x="9508357" y="5355970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公益领域：慈善捐赠、公益项目监管、公益资金管理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9"/>
            </p:custDataLst>
          </p:nvPr>
        </p:nvSpPr>
        <p:spPr>
          <a:xfrm>
            <a:off x="866433" y="4220368"/>
            <a:ext cx="1798705" cy="8222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金融领域：数字货币、跨境支付、供应链金融等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1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06723" y="2847899"/>
            <a:ext cx="0" cy="907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2" name="正文"/>
          <p:cNvSpPr txBox="1"/>
          <p:nvPr>
            <p:custDataLst>
              <p:tags r:id="rId11"/>
            </p:custDataLst>
          </p:nvPr>
        </p:nvSpPr>
        <p:spPr>
          <a:xfrm>
            <a:off x="2180919" y="1746841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政务领域：电子政务、数据共享、身份认证等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65538" y="2456206"/>
            <a:ext cx="3701" cy="129413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4" name="正文"/>
          <p:cNvSpPr txBox="1"/>
          <p:nvPr>
            <p:custDataLst>
              <p:tags r:id="rId13"/>
            </p:custDataLst>
          </p:nvPr>
        </p:nvSpPr>
        <p:spPr>
          <a:xfrm>
            <a:off x="7942201" y="1364400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供应链领域：供应链管理、物流追踪、防伪溯源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4897" y="3494347"/>
            <a:ext cx="3701" cy="25969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6" name="正文"/>
          <p:cNvSpPr txBox="1"/>
          <p:nvPr>
            <p:custDataLst>
              <p:tags r:id="rId15"/>
            </p:custDataLst>
          </p:nvPr>
        </p:nvSpPr>
        <p:spPr>
          <a:xfrm>
            <a:off x="5061560" y="2396990"/>
            <a:ext cx="2050375" cy="8407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版权领域：版权保护、版权交易、版权管理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椭圆 17"/>
          <p:cNvSpPr/>
          <p:nvPr>
            <p:custDataLst>
              <p:tags r:id="rId16"/>
            </p:custDataLst>
          </p:nvPr>
        </p:nvSpPr>
        <p:spPr>
          <a:xfrm>
            <a:off x="4581659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50" name="椭圆 14"/>
          <p:cNvSpPr/>
          <p:nvPr>
            <p:custDataLst>
              <p:tags r:id="rId17"/>
            </p:custDataLst>
          </p:nvPr>
        </p:nvSpPr>
        <p:spPr>
          <a:xfrm>
            <a:off x="7462300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52" name="椭圆 21"/>
          <p:cNvSpPr/>
          <p:nvPr>
            <p:custDataLst>
              <p:tags r:id="rId18"/>
            </p:custDataLst>
          </p:nvPr>
        </p:nvSpPr>
        <p:spPr>
          <a:xfrm>
            <a:off x="10342941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54" name="椭圆 19"/>
          <p:cNvSpPr/>
          <p:nvPr>
            <p:custDataLst>
              <p:tags r:id="rId19"/>
            </p:custDataLst>
          </p:nvPr>
        </p:nvSpPr>
        <p:spPr>
          <a:xfrm>
            <a:off x="1701017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67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765786" y="3829908"/>
            <a:ext cx="617" cy="17888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6" name="椭圆 18"/>
          <p:cNvSpPr/>
          <p:nvPr>
            <p:custDataLst>
              <p:tags r:id="rId21"/>
            </p:custDataLst>
          </p:nvPr>
        </p:nvSpPr>
        <p:spPr>
          <a:xfrm>
            <a:off x="3141955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58" name="椭圆 13"/>
          <p:cNvSpPr/>
          <p:nvPr>
            <p:custDataLst>
              <p:tags r:id="rId22"/>
            </p:custDataLst>
          </p:nvPr>
        </p:nvSpPr>
        <p:spPr>
          <a:xfrm>
            <a:off x="8902621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60" name="椭圆 15"/>
          <p:cNvSpPr/>
          <p:nvPr>
            <p:custDataLst>
              <p:tags r:id="rId23"/>
            </p:custDataLst>
          </p:nvPr>
        </p:nvSpPr>
        <p:spPr>
          <a:xfrm>
            <a:off x="6021979" y="3749719"/>
            <a:ext cx="129536" cy="1295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区块链技术发展的未来趋势</a:t>
            </a:r>
            <a:endParaRPr lang="zh-CN" altLang="en-US"/>
          </a:p>
        </p:txBody>
      </p:sp>
      <p:sp>
        <p:nvSpPr>
          <p:cNvPr id="10492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区块链技术将更加成熟，应用范围将更加广泛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区块链技术将更加注重安全性和隐私保护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区块链技术将与其他技术相结合，如人工智能、大数据等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区块链技术将更加注重用户体验和易用性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1852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2024年区块链技术的主要进展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区块链技术的性能提升</a:t>
            </a:r>
            <a:endParaRPr lang="zh-CN" altLang="en-US"/>
          </a:p>
        </p:txBody>
      </p:sp>
      <p:sp>
        <p:nvSpPr>
          <p:cNvPr id="10493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提高交易处理速度：通过优化算法和增加区块大小，提高交易处理速度。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降低能耗：采用新型共识机制，降低区块链网络的能耗。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增强安全性：通过改进加密算法和增强节点验证机制，提高区块链网络的安全性。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提高可扩展性：通过引入侧链和跨链技术，提高区块链网络的可扩展性。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区块链技术的安全性增强</a:t>
            </a:r>
            <a:endParaRPr lang="zh-CN" altLang="en-US"/>
          </a:p>
        </p:txBody>
      </p:sp>
      <p:sp>
        <p:nvSpPr>
          <p:cNvPr id="10493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加密技术的改进：采用更高级别的加密算法，提高数据安全性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共识机制的优化：改进共识机制，提高区块链网络的安全性和稳定性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智能合约的安全性提升：加强对智能合约的安全审计，减少漏洞和风险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隐私保护技术的发展：采用零知识证明、同态加密等技术，提高用户隐私保护水平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区块链技术的可扩展性改进</a:t>
            </a:r>
            <a:endParaRPr lang="zh-CN" altLang="en-US"/>
          </a:p>
        </p:txBody>
      </p:sp>
      <p:sp>
        <p:nvSpPr>
          <p:cNvPr id="1049414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6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18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提高交易处理速度：通过优化共识机制和区块结构，提高交易处理速度。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2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4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增加区块大小：通过增加区块大小，提高区块链的存储容量和交易处理能力。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8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0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采用分片技术：将区块链网络分为多个分片，提高交易处理速度和网络吞吐量。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6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采用侧链技术：通过侧链技术，实现主链与侧链之间的价值转移，提高交易处理速度。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区块链技术与物联网的融合</a:t>
            </a:r>
            <a:endParaRPr lang="zh-CN" altLang="en-US"/>
          </a:p>
        </p:txBody>
      </p:sp>
      <p:sp>
        <p:nvSpPr>
          <p:cNvPr id="104947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区块链技术在物联网中的应用场景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区块链技术如何提高物联网数据的安全性和隐私保护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区块链技术在物联网设备管理中的作用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区块链技术与物联网融合的挑战和机遇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1852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2024年区块链技术的应用场景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https://d.book118.com/877146060060006032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2024年区块链技术进一步发展</vt:lpstr>
      <vt:lpstr>目录</vt:lpstr>
      <vt:lpstr>添加章节标题</vt:lpstr>
      <vt:lpstr>区块链技术发展历程</vt:lpstr>
      <vt:lpstr>区块链技术的起源</vt:lpstr>
      <vt:lpstr>区块链技术的主要发展阶段</vt:lpstr>
      <vt:lpstr>区块链技术在全球范围内的应用</vt:lpstr>
      <vt:lpstr>区块链技术发展的未来趋势</vt:lpstr>
      <vt:lpstr>2024年区块链技术的主要进展</vt:lpstr>
      <vt:lpstr>区块链技术的性能提升</vt:lpstr>
      <vt:lpstr>区块链技术的安全性增强</vt:lpstr>
      <vt:lpstr>区块链技术的可扩展性改进</vt:lpstr>
      <vt:lpstr>区块链技术与物联网的融合</vt:lpstr>
      <vt:lpstr>2024年区块链技术的应用场景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2024-09-05T05:50:44.206</cp:lastPrinted>
  <dcterms:created xsi:type="dcterms:W3CDTF">2024-09-04T21:50:44Z</dcterms:created>
  <dcterms:modified xsi:type="dcterms:W3CDTF">2024-09-04T21:50:46Z</dcterms:modified>
</cp:coreProperties>
</file>