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440F7-8D4E-41DE-A8EB-97B170F6C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42587-ACD0-4AAF-85C9-D354B29D0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B151B-6433-4282-8F24-730998C41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41BD5-5EDE-4BF1-93AB-2F6CE3283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C8AC79-B0FA-4632-8F90-54EAE84EE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3D5A24-2F81-4E25-A1B9-2275B1619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859B53-3C45-4647-9622-BB2CBBB11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D445D-AC73-4C59-A886-0A63136B8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D6A62-D203-4C26-8D83-8D705312B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13696-EF60-4123-965A-C28F14D72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BC2A0-3D18-49CB-957B-38B39441F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461150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海外财富管理案例分析美国银行、美林证券、富达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美国银行财富管理业务分析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美林证券财富管理业务分析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富达财富管理业务分析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海外财富管理市场趋势与挑战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随着全球化进程的加速和跨境资本流动的增多，海外财富管理市场逐渐成为一个庞大的金融领域。越来越多的高净值个人和企业将目光投向海外市场，寻求更广泛的投资机会和资产配置。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海外财富管理市场概述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美国银行（Bank of America）、美林证券（Merrill Lynch）和富达（Fidelity Investments）是海外财富管理领域的佼佼者，拥有悠久的历史、丰富的经验和专业的团队。它们为高净值客户提供全方位的财富管理服务，包括投资咨询、资产配置、税务规划、遗产传承等。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美国银行、美林证券、富达简介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深入了解海外财富管理市场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通过对美国银行、美林证券和富达的案例分析，可以深入了解海外财富管理市场的运作机制、服务内容和竞争格局。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借鉴成功经验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这三家机构在海外财富管理领域取得了显著的成功，通过案例分析可以提炼出它们的成功经验，为国内财富管理行业的发展提供借鉴。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探索未来发展趋势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随着科技的不断进步和客户需求的变化，海外财富管理市场也在不断发展和演变。通过对这三家机构的案例分析，可以探索未来海外财富管理市场的发展趋势和创新方向。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美国银行财富管理业务分析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美国银行（Bank of America）是一家总部位于美国的大型跨国银行，提供全方位的金融服务，包括零售银行、商业银行、投资银行、财富管理和国际业务等。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美国银行在美国拥有广泛的分支机构网络，并在全球多个国家和地区设有分支机构或代表处，为客户提供全球化的金融服务。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美国银行概述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财富管理业务规模及增长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美国银行的财富管理业务规模庞大，管理的资产规模达到数千亿美元，并且近年来实现了稳定的增长。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该行在财富管理领域拥有丰富的经验和专业的团队，为客户提供个性化的投资方案和全方位的财富管理服务。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全方位的财富管理服务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除了投资服务外，美国银行还提供税务咨询、遗产规划、保险规划等全方位的财富管理服务。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多元化的投资产品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美国银行提供包括股票、债券、基金、保险、期货等多种投资产品，满足客户不同的投资需求。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个性化的投资方案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根据客户的风险承受能力、投资目标和市场情况，为客户制定个性化的投资方案。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758" r="2875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美国银行作为全球知名的金融机构，其品牌优势有助于吸引和留住高端客户。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品牌优势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美国银行在财富管理领域拥有专业的团队，包括经验丰富的投资顾问、财务规划师等，能够为客户提供高质量的服务。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专业的团队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美国银行在金融科技方面投入大量资源，拥有先进的技术平台，能够为客户提供便捷、高效的服务体验。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先进的技术平台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美国银行在全球范围内拥有广泛的分支机构网络和国际业务经验，能够为客户提供全球化的金融服务。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全球化布局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美林证券财富管理业务分析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美林证券概述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美林证券（Merrill Lynch）是一家全球性的金融服务公司，提供包括财富管理、投资银行、资产管理等多元化的金融服务。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作为全球最大的财富管理公司之一，美林证券在为客户提供个性化、专业化的财富管理服务方面有着丰富的经验和卓越的业绩。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美林证券的财富管理业务规模庞大，管理的资产规模达到数万亿美元，客户数量众多，遍布全球各地。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近年来，美林证券的财富管理业务保持了稳定的增长态势，得益于其强大的品牌优势、专业的投资团队和丰富的产品线。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财富管理业务规模及增长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https://d.book118.com/877146115013006036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2024-09-10T20:35:10.880</cp:lastPrinted>
  <dcterms:created xsi:type="dcterms:W3CDTF">2024-09-10T12:35:10Z</dcterms:created>
  <dcterms:modified xsi:type="dcterms:W3CDTF">2024-09-10T12:35:13Z</dcterms:modified>
</cp:coreProperties>
</file>