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2CE26D9-92AF-447E-9C04-7F1AE48F2E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ABAD40-6264-48DC-B367-970321BA5B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56605D-091A-4E27-9367-AEAE970D65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35CC64-1CD8-4BED-9F32-DABFDD726C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F7766F-ADB1-4106-AC87-2201964700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221E38-4A61-45FF-B5F1-3EF3F4EA10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DC5692-9A88-4264-AE19-4B517F976E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6E3BBE-600F-438D-B5CE-D80A0E1179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4821DA-C3F8-4607-9030-65E00BFB2A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9AAFD5-3052-4317-BF8E-8A9AB89220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532D0C-A03A-4B12-B50B-C3B8749A00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146123200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招标采购过程中的多目标优化决策</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招标采购多目标优化问题的特点
 招标采购多目标优化决策的一般框架
 基于效用函数的招标采购多目标优化决策
 基于多属性效用理论的招标采购多目标优化决策
 基于模糊集理论的招标采购多目标优化决策
 基于数据包络分析法的招标采购多目标优化决策
 基于层次分析法的招标采购多目标优化决策
 招标采购多目标优化决策的应用实例</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招标采购多目标优化问题的特点</a:t>
            </a:r>
          </a:p>
        </p:txBody>
      </p:sp>
      <p:sp>
        <p:nvSpPr>
          <p:cNvPr id="3" name="Subtitle 2"/>
          <p:cNvSpPr>
            <a:spLocks noGrp="1"/>
          </p:cNvSpPr>
          <p:nvPr>
            <p:ph type="subTitle" idx="1"/>
          </p:nvPr>
        </p:nvSpPr>
        <p:spPr/>
        <p:txBody>
          <a:bodyPr/>
          <a:lstStyle/>
          <a:p>
            <a:r>
              <a:t>招标采购过程中的多目标优化决策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招标采购多目标优化问题的特点</a:t>
            </a:r>
          </a:p>
        </p:txBody>
      </p:sp>
      <p:sp>
        <p:nvSpPr>
          <p:cNvPr id="3" name="Text Placeholder 2"/>
          <p:cNvSpPr>
            <a:spLocks noGrp="1"/>
          </p:cNvSpPr>
          <p:nvPr>
            <p:ph type="body" idx="1"/>
          </p:nvPr>
        </p:nvSpPr>
        <p:spPr/>
        <p:txBody>
          <a:bodyPr/>
          <a:lstStyle/>
          <a:p>
            <a:r>
              <a:t>多目标优化问题的定义</a:t>
            </a:r>
          </a:p>
        </p:txBody>
      </p:sp>
      <p:sp>
        <p:nvSpPr>
          <p:cNvPr id="4" name="Content Placeholder 3"/>
          <p:cNvSpPr>
            <a:spLocks noGrp="1"/>
          </p:cNvSpPr>
          <p:nvPr>
            <p:ph sz="half" idx="2"/>
          </p:nvPr>
        </p:nvSpPr>
        <p:spPr/>
        <p:txBody>
          <a:bodyPr/>
          <a:lstStyle/>
          <a:p>
            <a:r>
              <a:t>1. 招标采购涉及多个决策目标，如成本、质量、交货时间、供应商信誉等，这些目标往往相互冲突或制约。</a:t>
            </a:r>
          </a:p>
          <a:p>
            <a:r>
              <a:t>2. 多目标优化问题是指在存在多个相互冲突或制约的目标的情况下，寻找一个最优解，使得所有目标都达到一个可接受的水平。</a:t>
            </a:r>
          </a:p>
          <a:p>
            <a:r>
              <a:t>3. 招标采购多目标优化问题的目标函数通常是一个向量函数，其中每个分量对应一个目标。</a:t>
            </a:r>
          </a:p>
        </p:txBody>
      </p:sp>
      <p:sp>
        <p:nvSpPr>
          <p:cNvPr id="5" name="Text Placeholder 4"/>
          <p:cNvSpPr>
            <a:spLocks noGrp="1"/>
          </p:cNvSpPr>
          <p:nvPr>
            <p:ph type="body" idx="3"/>
          </p:nvPr>
        </p:nvSpPr>
        <p:spPr/>
        <p:txBody>
          <a:bodyPr/>
          <a:lstStyle/>
          <a:p>
            <a:r>
              <a:t>多目标优化问题的分类</a:t>
            </a:r>
          </a:p>
        </p:txBody>
      </p:sp>
      <p:sp>
        <p:nvSpPr>
          <p:cNvPr id="6" name="Content Placeholder 5"/>
          <p:cNvSpPr>
            <a:spLocks noGrp="1"/>
          </p:cNvSpPr>
          <p:nvPr>
            <p:ph sz="half" idx="4"/>
          </p:nvPr>
        </p:nvSpPr>
        <p:spPr/>
        <p:txBody>
          <a:bodyPr/>
          <a:lstStyle/>
          <a:p>
            <a:r>
              <a:t>1. 根据目标函数的形式，多目标优化问题可以分为线性多目标优化问题和非线性多目标优化问题。</a:t>
            </a:r>
          </a:p>
          <a:p>
            <a:r>
              <a:t>2. 根据目标个数，多目标优化问题可以分为双目标优化问题和多目标优化问题。</a:t>
            </a:r>
          </a:p>
          <a:p>
            <a:r>
              <a:t>3. 根据目标之间的关系，多目标优化问题可以分为竞争目标优化问题、协同目标优化问题和混合目标优化问题。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招标采购多目标优化问题的特点</a:t>
            </a:r>
          </a:p>
        </p:txBody>
      </p:sp>
      <p:sp>
        <p:nvSpPr>
          <p:cNvPr id="3" name="Text Placeholder 2"/>
          <p:cNvSpPr>
            <a:spLocks noGrp="1"/>
          </p:cNvSpPr>
          <p:nvPr>
            <p:ph type="body" idx="1"/>
          </p:nvPr>
        </p:nvSpPr>
        <p:spPr/>
        <p:txBody>
          <a:bodyPr/>
          <a:lstStyle/>
          <a:p>
            <a:r>
              <a:t>多目标优化问题的求解方法</a:t>
            </a:r>
          </a:p>
        </p:txBody>
      </p:sp>
      <p:sp>
        <p:nvSpPr>
          <p:cNvPr id="4" name="Content Placeholder 3"/>
          <p:cNvSpPr>
            <a:spLocks noGrp="1"/>
          </p:cNvSpPr>
          <p:nvPr>
            <p:ph sz="half" idx="2"/>
          </p:nvPr>
        </p:nvSpPr>
        <p:spPr/>
        <p:txBody>
          <a:bodyPr/>
          <a:lstStyle/>
          <a:p>
            <a:r>
              <a:t>1. 加权和法：将多个目标函数加权求和，转化为单目标优化问题求解。</a:t>
            </a:r>
          </a:p>
          <a:p>
            <a:r>
              <a:t>2. 约束法：将其中一个或几个目标函数作为约束条件，转化为单目标优化问题求解。</a:t>
            </a:r>
          </a:p>
          <a:p>
            <a:r>
              <a:t>3. 妥协法：在目标之间寻找一个妥协解，使得所有目标都达到一个可接受的水平。</a:t>
            </a:r>
          </a:p>
        </p:txBody>
      </p:sp>
      <p:sp>
        <p:nvSpPr>
          <p:cNvPr id="5" name="Text Placeholder 4"/>
          <p:cNvSpPr>
            <a:spLocks noGrp="1"/>
          </p:cNvSpPr>
          <p:nvPr>
            <p:ph type="body" idx="3"/>
          </p:nvPr>
        </p:nvSpPr>
        <p:spPr/>
        <p:txBody>
          <a:bodyPr/>
          <a:lstStyle/>
          <a:p>
            <a:r>
              <a:t>招标采购多目标优化问题的特点</a:t>
            </a:r>
          </a:p>
        </p:txBody>
      </p:sp>
      <p:sp>
        <p:nvSpPr>
          <p:cNvPr id="6" name="Content Placeholder 5"/>
          <p:cNvSpPr>
            <a:spLocks noGrp="1"/>
          </p:cNvSpPr>
          <p:nvPr>
            <p:ph sz="half" idx="4"/>
          </p:nvPr>
        </p:nvSpPr>
        <p:spPr/>
        <p:txBody>
          <a:bodyPr/>
          <a:lstStyle/>
          <a:p>
            <a:r>
              <a:t>1. 多个目标：招标采购多目标优化问题涉及多个决策目标，如成本、质量、交货时间、供应商信誉等，这些目标往往相互冲突或制约。</a:t>
            </a:r>
          </a:p>
          <a:p>
            <a:r>
              <a:t>2. 信息不确定性：招标采购多目标优化问题中往往存在信息不确定性，如供应商的报价、质量水平、交货时间等都可能存在不确定性。</a:t>
            </a:r>
          </a:p>
          <a:p>
            <a:r>
              <a:t>3. 复杂性：招标采购多目标优化问题通常是一个复杂问题，涉及多个决策变量、多个决策目标和不确定性因素，求解难度较大。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招标采购多目标优化问题的特点</a:t>
            </a:r>
          </a:p>
        </p:txBody>
      </p:sp>
      <p:sp>
        <p:nvSpPr>
          <p:cNvPr id="3" name="Text Placeholder 2"/>
          <p:cNvSpPr>
            <a:spLocks noGrp="1"/>
          </p:cNvSpPr>
          <p:nvPr>
            <p:ph type="body" idx="1"/>
          </p:nvPr>
        </p:nvSpPr>
        <p:spPr/>
        <p:txBody>
          <a:bodyPr/>
          <a:lstStyle/>
          <a:p>
            <a:r>
              <a:t>招标采购多目标优化问题的解决措施</a:t>
            </a:r>
          </a:p>
        </p:txBody>
      </p:sp>
      <p:sp>
        <p:nvSpPr>
          <p:cNvPr id="4" name="Content Placeholder 3"/>
          <p:cNvSpPr>
            <a:spLocks noGrp="1"/>
          </p:cNvSpPr>
          <p:nvPr>
            <p:ph sz="half" idx="2"/>
          </p:nvPr>
        </p:nvSpPr>
        <p:spPr/>
        <p:txBody>
          <a:bodyPr/>
          <a:lstStyle/>
          <a:p>
            <a:r>
              <a:t>1. 构建数学模型：首先需要构建一个能够反映招标采购多目标优化问题的数学模型，该模型应包括决策变量、决策目标和约束条件。</a:t>
            </a:r>
          </a:p>
          <a:p>
            <a:r>
              <a:t>2. 选择求解方法：根据所构建的数学模型，选择合适的求解方法，如加权和法、约束法、妥协法等。</a:t>
            </a:r>
          </a:p>
          <a:p>
            <a:r>
              <a:t>3. 分析求解结果：求解出最优解后，需要对最优解进行分析，以确保其满足决策者的要求。</a:t>
            </a:r>
          </a:p>
        </p:txBody>
      </p:sp>
      <p:sp>
        <p:nvSpPr>
          <p:cNvPr id="5" name="Text Placeholder 4"/>
          <p:cNvSpPr>
            <a:spLocks noGrp="1"/>
          </p:cNvSpPr>
          <p:nvPr>
            <p:ph type="body" idx="3"/>
          </p:nvPr>
        </p:nvSpPr>
        <p:spPr/>
        <p:txBody>
          <a:bodyPr/>
          <a:lstStyle/>
          <a:p>
            <a:r>
              <a:t>招标采购多目标优化问题的应用</a:t>
            </a:r>
          </a:p>
        </p:txBody>
      </p:sp>
      <p:sp>
        <p:nvSpPr>
          <p:cNvPr id="6" name="Content Placeholder 5"/>
          <p:cNvSpPr>
            <a:spLocks noGrp="1"/>
          </p:cNvSpPr>
          <p:nvPr>
            <p:ph sz="half" idx="4"/>
          </p:nvPr>
        </p:nvSpPr>
        <p:spPr/>
        <p:txBody>
          <a:bodyPr/>
          <a:lstStyle/>
          <a:p>
            <a:r>
              <a:t>1. 供应商选择：招标采购多目标优化问题可以用于供应商选择，通过综合考虑供应商的报价、质量水平、交货时间、信誉等因素，选择最优的供应商。</a:t>
            </a:r>
          </a:p>
          <a:p>
            <a:r>
              <a:t>2. 标段划分：招标采购多目标优化问题可以用于标段划分，通过综合考虑标段的规模、范围、复杂性等因素，划分出最优的标段。</a:t>
            </a:r>
          </a:p>
          <a:p>
            <a:r>
              <a:t>3. 合同谈判：招标采购多目标优化问题可以用于合同谈判，通过综合考虑合同的条款、价格、付款方式等因素，谈判出最优的合同。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招标采购多目标优化决策的一般框架</a:t>
            </a:r>
          </a:p>
        </p:txBody>
      </p:sp>
      <p:sp>
        <p:nvSpPr>
          <p:cNvPr id="3" name="Subtitle 2"/>
          <p:cNvSpPr>
            <a:spLocks noGrp="1"/>
          </p:cNvSpPr>
          <p:nvPr>
            <p:ph type="subTitle" idx="1"/>
          </p:nvPr>
        </p:nvSpPr>
        <p:spPr/>
        <p:txBody>
          <a:bodyPr/>
          <a:lstStyle/>
          <a:p>
            <a:r>
              <a:t>招标采购过程中的多目标优化决策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招标采购多目标优化决策的一般框架</a:t>
            </a:r>
          </a:p>
        </p:txBody>
      </p:sp>
      <p:sp>
        <p:nvSpPr>
          <p:cNvPr id="3" name="Text Placeholder 2"/>
          <p:cNvSpPr>
            <a:spLocks noGrp="1"/>
          </p:cNvSpPr>
          <p:nvPr>
            <p:ph type="body" idx="1"/>
          </p:nvPr>
        </p:nvSpPr>
        <p:spPr/>
        <p:txBody>
          <a:bodyPr/>
          <a:lstStyle/>
          <a:p>
            <a:r>
              <a:t>招标采购多目标优化决策的定义及其重要性</a:t>
            </a:r>
          </a:p>
        </p:txBody>
      </p:sp>
      <p:sp>
        <p:nvSpPr>
          <p:cNvPr id="4" name="Content Placeholder 3"/>
          <p:cNvSpPr>
            <a:spLocks noGrp="1"/>
          </p:cNvSpPr>
          <p:nvPr>
            <p:ph sz="half" idx="2"/>
          </p:nvPr>
        </p:nvSpPr>
        <p:spPr/>
        <p:txBody>
          <a:bodyPr/>
          <a:lstStyle/>
          <a:p>
            <a:r>
              <a:t>1. 招标采购多目标优化决策是指在招标采购过程中，同时考虑多个目标（如成本、质量、交货时间等），并通过优化决策方法来确定最优的采购方案，实现招标采购的整体最优。</a:t>
            </a:r>
          </a:p>
          <a:p>
            <a:r>
              <a:t>2. 招标采购多目标优化决策具有重要意义，可以帮助采购方在考虑多个目标的情况下，选择最优的采购方案，提高招标采购的效率和效益，对提升企业的竞争力具有积极作用。</a:t>
            </a:r>
          </a:p>
          <a:p>
            <a:r>
              <a:t>3. 招标采购多目标优化决策是一个复杂的决策过程，需要考虑多种因素和约束条件，因此需要采用科学的优化决策方法来进行决策，以保证决策的科学性和合理性。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招标采购多目标优化决策的一般框架</a:t>
            </a:r>
          </a:p>
        </p:txBody>
      </p:sp>
      <p:sp>
        <p:nvSpPr>
          <p:cNvPr id="3" name="Text Placeholder 2"/>
          <p:cNvSpPr>
            <a:spLocks noGrp="1"/>
          </p:cNvSpPr>
          <p:nvPr>
            <p:ph type="body" idx="1"/>
          </p:nvPr>
        </p:nvSpPr>
        <p:spPr/>
        <p:txBody>
          <a:bodyPr/>
          <a:lstStyle/>
          <a:p>
            <a:r>
              <a:t>招标采购多目标优化决策的一般框架</a:t>
            </a:r>
          </a:p>
        </p:txBody>
      </p:sp>
      <p:sp>
        <p:nvSpPr>
          <p:cNvPr id="4" name="Content Placeholder 3"/>
          <p:cNvSpPr>
            <a:spLocks noGrp="1"/>
          </p:cNvSpPr>
          <p:nvPr>
            <p:ph sz="half" idx="2"/>
          </p:nvPr>
        </p:nvSpPr>
        <p:spPr/>
        <p:txBody>
          <a:bodyPr/>
          <a:lstStyle/>
          <a:p>
            <a:r>
              <a:t>1. 确定决策目标：在招标采购多目标优化决策中，首先需要明确决策的目标，即需要考虑的多个目标，如成本、质量、交货时间等。目标的确定应基于企业的实际情况和采购需求，并应考虑目标之间的相关性和权重。</a:t>
            </a:r>
          </a:p>
          <a:p>
            <a:r>
              <a:t>2. 收集相关数据：在明确了决策目标后，需要收集与决策目标相关的数据，如供应商的报价、产品质量、交货时间等。这些数据是进行多目标优化决策的基础，其准确性和完整性对决策结果至关重要。</a:t>
            </a:r>
          </a:p>
          <a:p>
            <a:r>
              <a:t>3. 建立数学模型：在收集了相关数据后，需要建立一个数学模型来描述招标采购多目标优化决策问题。数学模型可以是线性规划模型、非线性规划模型或其他类型的优化模型。模型的建立应考虑目标函数、约束条件和决策变量等因素。</a:t>
            </a:r>
          </a:p>
          <a:p>
            <a:r>
              <a:t>4. 求解数学模型：在建立了数学模型后，需要求解数学模型来获得最优解。求解方法可以是解析法、数值法或启发式算法等。</a:t>
            </a:r>
          </a:p>
          <a:p>
            <a:r>
              <a:t>5. 分析决策结果：在获得了最优解后，需要对决策结果进行分析，以确保决策结果的合理性和可行性。分析应包括目标值、约束条件值、敏感性分析和风险分析等方面。</a:t>
            </a:r>
          </a:p>
          <a:p>
            <a:r>
              <a:t>6. 实施决策并监控结果：在对决策结果进行分析并确认合理可行后，需要实施决策并对决策结果进行监控。监控应包括目标值的实现情况、约束条件的满足情况和风险的控制情况等方面。</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基于效用函数的招标采购多目标优化决策</a:t>
            </a:r>
          </a:p>
        </p:txBody>
      </p:sp>
      <p:sp>
        <p:nvSpPr>
          <p:cNvPr id="3" name="Subtitle 2"/>
          <p:cNvSpPr>
            <a:spLocks noGrp="1"/>
          </p:cNvSpPr>
          <p:nvPr>
            <p:ph type="subTitle" idx="1"/>
          </p:nvPr>
        </p:nvSpPr>
        <p:spPr/>
        <p:txBody>
          <a:bodyPr/>
          <a:lstStyle/>
          <a:p>
            <a:r>
              <a:t>招标采购过程中的多目标优化决策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基于效用函数的招标采购多目标优化决策</a:t>
            </a:r>
          </a:p>
        </p:txBody>
      </p:sp>
      <p:sp>
        <p:nvSpPr>
          <p:cNvPr id="3" name="Text Placeholder 2"/>
          <p:cNvSpPr>
            <a:spLocks noGrp="1"/>
          </p:cNvSpPr>
          <p:nvPr>
            <p:ph type="body" idx="1"/>
          </p:nvPr>
        </p:nvSpPr>
        <p:spPr/>
        <p:txBody>
          <a:bodyPr/>
          <a:lstStyle/>
          <a:p>
            <a:r>
              <a:t>基于效用函数的招标采购多目标优化决策</a:t>
            </a:r>
          </a:p>
        </p:txBody>
      </p:sp>
      <p:sp>
        <p:nvSpPr>
          <p:cNvPr id="4" name="Content Placeholder 3"/>
          <p:cNvSpPr>
            <a:spLocks noGrp="1"/>
          </p:cNvSpPr>
          <p:nvPr>
            <p:ph sz="half" idx="2"/>
          </p:nvPr>
        </p:nvSpPr>
        <p:spPr/>
        <p:txBody>
          <a:bodyPr/>
          <a:lstStyle/>
          <a:p>
            <a:r>
              <a:t>1. 定义效用函数：效用函数是将招标采购决策中的多个目标转换为单一数值的数学模型，反映决策者对不同目标的偏好和权重。</a:t>
            </a:r>
          </a:p>
          <a:p>
            <a:r>
              <a:t>2. 构建效用函数：效用函数的构建需要考虑多个目标之间的关系，可以采用加权和法、层次分析法、模糊综合评价法等方法。</a:t>
            </a:r>
          </a:p>
          <a:p>
            <a:r>
              <a:t>3. 应用效用函数：将构建好的效用函数应用于招标采购决策，计算不同方案的效用值，并选择效用值最高的方案作为最优方案。</a:t>
            </a:r>
          </a:p>
        </p:txBody>
      </p:sp>
      <p:sp>
        <p:nvSpPr>
          <p:cNvPr id="5" name="Text Placeholder 4"/>
          <p:cNvSpPr>
            <a:spLocks noGrp="1"/>
          </p:cNvSpPr>
          <p:nvPr>
            <p:ph type="body" idx="3"/>
          </p:nvPr>
        </p:nvSpPr>
        <p:spPr/>
        <p:txBody>
          <a:bodyPr/>
          <a:lstStyle/>
          <a:p>
            <a:r>
              <a:t>招标采购多目标优化模型</a:t>
            </a:r>
          </a:p>
        </p:txBody>
      </p:sp>
      <p:sp>
        <p:nvSpPr>
          <p:cNvPr id="6" name="Content Placeholder 5"/>
          <p:cNvSpPr>
            <a:spLocks noGrp="1"/>
          </p:cNvSpPr>
          <p:nvPr>
            <p:ph sz="half" idx="4"/>
          </p:nvPr>
        </p:nvSpPr>
        <p:spPr/>
        <p:txBody>
          <a:bodyPr/>
          <a:lstStyle/>
          <a:p>
            <a:r>
              <a:t>1. 模型类型：招标采购多目标优化模型主要分为线性规划模型、非线性规划模型、整数规划模型和混合整数规划模型等。</a:t>
            </a:r>
          </a:p>
          <a:p>
            <a:r>
              <a:t>2. 模型构建：招标采购多目标优化模型的构建需要考虑采购目标、约束条件和决策变量，并根据具体情况选择合适的模型类型。</a:t>
            </a:r>
          </a:p>
          <a:p>
            <a:r>
              <a:t>3. 模型求解：招标采购多目标优化模型的求解可以使用单纯形法、内点法、遗传算法、粒子群优化算法等优化算法。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基于效用函数的招标采购多目标优化决策</a:t>
            </a:r>
          </a:p>
        </p:txBody>
      </p:sp>
      <p:sp>
        <p:nvSpPr>
          <p:cNvPr id="3" name="Text Placeholder 2"/>
          <p:cNvSpPr>
            <a:spLocks noGrp="1"/>
          </p:cNvSpPr>
          <p:nvPr>
            <p:ph type="body" idx="1"/>
          </p:nvPr>
        </p:nvSpPr>
        <p:spPr/>
        <p:txBody>
          <a:bodyPr/>
          <a:lstStyle/>
          <a:p>
            <a:r>
              <a:t>招标采购多目标优化算法</a:t>
            </a:r>
          </a:p>
        </p:txBody>
      </p:sp>
      <p:sp>
        <p:nvSpPr>
          <p:cNvPr id="4" name="Content Placeholder 3"/>
          <p:cNvSpPr>
            <a:spLocks noGrp="1"/>
          </p:cNvSpPr>
          <p:nvPr>
            <p:ph sz="half" idx="2"/>
          </p:nvPr>
        </p:nvSpPr>
        <p:spPr/>
        <p:txBody>
          <a:bodyPr/>
          <a:lstStyle/>
          <a:p>
            <a:r>
              <a:t>1. 算法种类：招标采购多目标优化算法主要分为传统优化算法和智能优化算法两类。</a:t>
            </a:r>
          </a:p>
          <a:p>
            <a:r>
              <a:t>2. 传统优化算法：传统的优化算法包括单纯形法、内点法等，适用于求解线性规划和非线性规划模型。</a:t>
            </a:r>
          </a:p>
          <a:p>
            <a:r>
              <a:t>3. 智能优化算法：智能优化算法包括遗传算法、粒子群优化算法等，适用于求解复杂的多目标优化问题。</a:t>
            </a:r>
          </a:p>
        </p:txBody>
      </p:sp>
      <p:sp>
        <p:nvSpPr>
          <p:cNvPr id="5" name="Text Placeholder 4"/>
          <p:cNvSpPr>
            <a:spLocks noGrp="1"/>
          </p:cNvSpPr>
          <p:nvPr>
            <p:ph type="body" idx="3"/>
          </p:nvPr>
        </p:nvSpPr>
        <p:spPr/>
        <p:txBody>
          <a:bodyPr/>
          <a:lstStyle/>
          <a:p>
            <a:r>
              <a:t>招标采购多目标优化软件</a:t>
            </a:r>
          </a:p>
        </p:txBody>
      </p:sp>
      <p:sp>
        <p:nvSpPr>
          <p:cNvPr id="6" name="Content Placeholder 5"/>
          <p:cNvSpPr>
            <a:spLocks noGrp="1"/>
          </p:cNvSpPr>
          <p:nvPr>
            <p:ph sz="half" idx="4"/>
          </p:nvPr>
        </p:nvSpPr>
        <p:spPr/>
        <p:txBody>
          <a:bodyPr/>
          <a:lstStyle/>
          <a:p>
            <a:r>
              <a:t>1. 软件类型：招标采购多目标优化软件主要分为通用优化软件和专用软件两类。</a:t>
            </a:r>
          </a:p>
          <a:p>
            <a:r>
              <a:t>2. 通用优化软件：通用优化软件包括MATLAB、Lingo等，可以用于求解各种类型的优化问题。</a:t>
            </a:r>
          </a:p>
          <a:p>
            <a:r>
              <a:t>3. 专用软件：专用软件是专门针对招标采购多目标优化问题开发的软件，可以提供更专业的求解功能。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基于效用函数的招标采购多目标优化决策</a:t>
            </a:r>
          </a:p>
        </p:txBody>
      </p:sp>
      <p:sp>
        <p:nvSpPr>
          <p:cNvPr id="3" name="Text Placeholder 2"/>
          <p:cNvSpPr>
            <a:spLocks noGrp="1"/>
          </p:cNvSpPr>
          <p:nvPr>
            <p:ph type="body" idx="1"/>
          </p:nvPr>
        </p:nvSpPr>
        <p:spPr/>
        <p:txBody>
          <a:bodyPr/>
          <a:lstStyle/>
          <a:p>
            <a:r>
              <a:t>招标采购多目标优化应用案例</a:t>
            </a:r>
          </a:p>
        </p:txBody>
      </p:sp>
      <p:sp>
        <p:nvSpPr>
          <p:cNvPr id="4" name="Content Placeholder 3"/>
          <p:cNvSpPr>
            <a:spLocks noGrp="1"/>
          </p:cNvSpPr>
          <p:nvPr>
            <p:ph sz="half" idx="2"/>
          </p:nvPr>
        </p:nvSpPr>
        <p:spPr/>
        <p:txBody>
          <a:bodyPr/>
          <a:lstStyle/>
          <a:p>
            <a:r>
              <a:t>1. 工程项目招标：招标采购多目标优化决策可以应用于工程项目招标，通过综合考虑项目质量、价格、工期等因素，选择最优的投标方案。</a:t>
            </a:r>
          </a:p>
          <a:p>
            <a:r>
              <a:t>2. 物资采购招标：招标采购多目标优化决策可以应用于物资采购招标，通过综合考虑物资质量、价格、交货期等因素，选择最优的投标方案。</a:t>
            </a:r>
          </a:p>
          <a:p>
            <a:r>
              <a:t>3. 服务采购招标：招标采购多目标优化决策可以应用于服务采购招标，通过综合考虑服务质量、价格、信誉等因素，选择最优的投标方案。</a:t>
            </a:r>
          </a:p>
        </p:txBody>
      </p:sp>
      <p:sp>
        <p:nvSpPr>
          <p:cNvPr id="5" name="Text Placeholder 4"/>
          <p:cNvSpPr>
            <a:spLocks noGrp="1"/>
          </p:cNvSpPr>
          <p:nvPr>
            <p:ph type="body" idx="3"/>
          </p:nvPr>
        </p:nvSpPr>
        <p:spPr/>
        <p:txBody>
          <a:bodyPr/>
          <a:lstStyle/>
          <a:p>
            <a:r>
              <a:t>招标采购多目标优化研究趋势</a:t>
            </a:r>
          </a:p>
        </p:txBody>
      </p:sp>
      <p:sp>
        <p:nvSpPr>
          <p:cNvPr id="6" name="Content Placeholder 5"/>
          <p:cNvSpPr>
            <a:spLocks noGrp="1"/>
          </p:cNvSpPr>
          <p:nvPr>
            <p:ph sz="half" idx="4"/>
          </p:nvPr>
        </p:nvSpPr>
        <p:spPr/>
        <p:txBody>
          <a:bodyPr/>
          <a:lstStyle/>
          <a:p>
            <a:r>
              <a:t>1. 智能化：招标采购多目标优化研究趋势之一是智能化，即利用人工智能技术提高优化算法的性能。</a:t>
            </a:r>
          </a:p>
          <a:p>
            <a:r>
              <a:t>2. 多目标优化：招标采购多目标优化研究趋势之二是多目标优化，即考虑多种目标同时优化，而不是只考虑单一目标。</a:t>
            </a:r>
          </a:p>
          <a:p>
            <a:r>
              <a:t>3. 大数据：招标采购多目标优化研究趋势之三是大数据，即利用大数据技术分析招标采购数据，发现规律并提高优化决策的准确性。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基于多属性效用理论的招标采购多目标优化决策</a:t>
            </a:r>
          </a:p>
        </p:txBody>
      </p:sp>
      <p:sp>
        <p:nvSpPr>
          <p:cNvPr id="3" name="Subtitle 2"/>
          <p:cNvSpPr>
            <a:spLocks noGrp="1"/>
          </p:cNvSpPr>
          <p:nvPr>
            <p:ph type="subTitle" idx="1"/>
          </p:nvPr>
        </p:nvSpPr>
        <p:spPr/>
        <p:txBody>
          <a:bodyPr/>
          <a:lstStyle/>
          <a:p>
            <a:r>
              <a:t>招标采购过程中的多目标优化决策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基于多属性效用理论的招标采购多目标优化决策</a:t>
            </a:r>
          </a:p>
        </p:txBody>
      </p:sp>
      <p:sp>
        <p:nvSpPr>
          <p:cNvPr id="3" name="Text Placeholder 2"/>
          <p:cNvSpPr>
            <a:spLocks noGrp="1"/>
          </p:cNvSpPr>
          <p:nvPr>
            <p:ph type="body" idx="1"/>
          </p:nvPr>
        </p:nvSpPr>
        <p:spPr/>
        <p:txBody>
          <a:bodyPr/>
          <a:lstStyle/>
          <a:p>
            <a:r>
              <a:t>多属性效用理论概述</a:t>
            </a:r>
          </a:p>
        </p:txBody>
      </p:sp>
      <p:sp>
        <p:nvSpPr>
          <p:cNvPr id="4" name="Content Placeholder 3"/>
          <p:cNvSpPr>
            <a:spLocks noGrp="1"/>
          </p:cNvSpPr>
          <p:nvPr>
            <p:ph sz="half" idx="2"/>
          </p:nvPr>
        </p:nvSpPr>
        <p:spPr/>
        <p:txBody>
          <a:bodyPr/>
          <a:lstStyle/>
          <a:p>
            <a:r>
              <a:t>1. 多属性效用理论（MAUT）是一种多目标优化决策理论，它将决策问题中的多个目标转化为一个单一的效用值，然后根据效用值来进行决策。</a:t>
            </a:r>
          </a:p>
          <a:p>
            <a:r>
              <a:t>2. MAUT的基本思想是，决策者首先要确定决策问题的目标属性，然后为每个目标属性赋予一个权重，最后根据目标属性的权重和目标属性的值来计算决策方案的效用值。</a:t>
            </a:r>
          </a:p>
          <a:p>
            <a:r>
              <a:t>3. MAUT的优点是能够将决策问题中的多个目标转化为一个单一的效用值，从而简化了决策过程。缺点是MAUT需要决策者明确知道目标属性的权重和目标属性的值，这在实际决策问题中往往是很难确定的。</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基于多属性效用理论的招标采购多目标优化决策</a:t>
            </a:r>
          </a:p>
        </p:txBody>
      </p:sp>
      <p:sp>
        <p:nvSpPr>
          <p:cNvPr id="3" name="Text Placeholder 2"/>
          <p:cNvSpPr>
            <a:spLocks noGrp="1"/>
          </p:cNvSpPr>
          <p:nvPr>
            <p:ph type="body" idx="1"/>
          </p:nvPr>
        </p:nvSpPr>
        <p:spPr/>
        <p:txBody>
          <a:bodyPr/>
          <a:lstStyle/>
          <a:p>
            <a:r>
              <a:t>基于MAUT的招标采购多目标优化决策</a:t>
            </a:r>
          </a:p>
        </p:txBody>
      </p:sp>
      <p:sp>
        <p:nvSpPr>
          <p:cNvPr id="4" name="Content Placeholder 3"/>
          <p:cNvSpPr>
            <a:spLocks noGrp="1"/>
          </p:cNvSpPr>
          <p:nvPr>
            <p:ph sz="half" idx="2"/>
          </p:nvPr>
        </p:nvSpPr>
        <p:spPr/>
        <p:txBody>
          <a:bodyPr/>
          <a:lstStyle/>
          <a:p>
            <a:r>
              <a:t>1. 基于MAUT的招标采购多目标优化决策是指将MAUT理论应用于招标采购问题的多目标优化决策。在招标采购问题中，决策者通常需要考虑多个目标，例如成本、质量、交货时间等。</a:t>
            </a:r>
          </a:p>
          <a:p>
            <a:r>
              <a:t>2. 基于MAUT的招标采购多目标优化决策的基本步骤如下：（1）确定决策问题的目标属性；（2）为每个目标属性赋予一个权重；（3）根据目标属性的权重和目标属性的值计算决策方案的效用值；（4）根据效用值对决策方案进行排序和选择。</a:t>
            </a:r>
          </a:p>
          <a:p>
            <a:r>
              <a:t>3. 基于MAUT的招标采购多目标优化决策的优点是可以将招标采购问题中的多个目标转化为一个单一的效用值，从而简化了决策过程。缺点是需要决策者明确知道目标属性的权重和目标属性的值，这在实际决策问题中往往是很难确定的。</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https://d.book118.com/877146123200006045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招标采购多目标优化问题的特点</vt:lpstr>
      <vt:lpstr> 招标采购多目标优化问题的特点</vt:lpstr>
      <vt:lpstr> 招标采购多目标优化问题的特点</vt:lpstr>
      <vt:lpstr> 招标采购多目标优化问题的特点</vt:lpstr>
      <vt:lpstr> 招标采购多目标优化决策的一般框架</vt:lpstr>
      <vt:lpstr> 招标采购多目标优化决策的一般框架</vt:lpstr>
      <vt:lpstr> 招标采购多目标优化决策的一般框架</vt:lpstr>
      <vt:lpstr> 基于效用函数的招标采购多目标优化决策</vt:lpstr>
      <vt:lpstr> 基于效用函数的招标采购多目标优化决策</vt:lpstr>
      <vt:lpstr> 基于效用函数的招标采购多目标优化决策</vt:lpstr>
      <vt:lpstr> 基于效用函数的招标采购多目标优化决策</vt:lpstr>
      <vt:lpstr> 基于多属性效用理论的招标采购多目标优化决策</vt:lpstr>
      <vt:lpstr> 基于多属性效用理论的招标采购多目标优化决策</vt:lpstr>
      <vt:lpstr> 基于多属性效用理论的招标采购多目标优化决策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2024-09-20T21:00:26.177</cp:lastPrinted>
  <dcterms:created xsi:type="dcterms:W3CDTF">2024-09-20T13:00:26Z</dcterms:created>
  <dcterms:modified xsi:type="dcterms:W3CDTF">2024-09-20T13:00:28Z</dcterms:modified>
</cp:coreProperties>
</file>