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7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854E8-523C-4A05-964A-A5BD1559E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5C46B-20EC-449B-8925-D458C0BAB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0D1C9-A991-49CA-A7C6-CCD296575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6FCD2-178A-4B98-A475-F8A0E2E8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5C0476-7AAF-40B6-818D-3C571B8FC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84D54-872D-4583-9165-1D4D2508E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DDFF7-258A-4F57-873F-03EDBD1B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6DB9F-6336-45EE-BAD1-E366397A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527DF-6F4A-4715-A47C-675AC7A1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995D9-C114-497A-BAF6-E9E9863C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F923C-920C-4ABF-B1A1-D3D8C5631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31" Type="http://schemas.openxmlformats.org/officeDocument/2006/relationships/tags" Target="../tags/tag149.xml" /><Relationship Id="rId32" Type="http://schemas.openxmlformats.org/officeDocument/2006/relationships/tags" Target="../tags/tag150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50152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人教新课标二年级语文上册课件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PPT,a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课程介绍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重点知识点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教学难点与重点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拓展教学资源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课程介绍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89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增强学生思维能力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培养学生阅读理解能力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提高学生语言表达能力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培养学生良好的学习习惯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教材内容</a:t>
            </a:r>
            <a:endParaRPr lang="zh-CN" altLang="en-US"/>
          </a:p>
        </p:txBody>
      </p:sp>
      <p:sp>
        <p:nvSpPr>
          <p:cNvPr id="10490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课文：包括古诗、寓言、童话、科普等不同类型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口语交际：通过口语交际训练，提高学生的口语表达能力和交际能力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写作：通过写作训练，提高学生的写作能力和表达能力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生字：每课都有生字学习，包括拼音、笔画、组词等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阅读理解：通过阅读理解训练，提高学生的阅读能力和理解能力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词语：每课都有词语学习，包括近义词、反义词、成语等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1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采用互动式教学，激发学生的学习兴趣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注重实践操作，培养学生的动手能力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开展小组合作学习，提高学生的合作意识和团队精神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运用多媒体教学，提高学生的学习效率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评估方式</a:t>
            </a:r>
            <a:endParaRPr lang="zh-CN" altLang="en-US"/>
          </a:p>
        </p:txBody>
      </p:sp>
      <p:sp>
        <p:nvSpPr>
          <p:cNvPr id="10492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课堂表现：观察学生在课堂上的参与度和表现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作业完成情况：检查学生的作业完成情况，包括正确率和完成时间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考试成绩：通过考试来评估学生对知识的掌握程度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课堂讨论：通过课堂讨论来评估学生的思维能力和表达能力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重点知识点</a:t>
            </a:r>
            <a:endParaRPr lang="zh-CN" altLang="en-US">
              <a:sym typeface="+mn-lt"/>
            </a:endParaRPr>
          </a:p>
        </p:txBody>
      </p:sp>
      <p:sp>
        <p:nvSpPr>
          <p:cNvPr id="10492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识字与写字</a:t>
            </a:r>
            <a:endParaRPr lang="zh-CN" altLang="en-US"/>
          </a:p>
        </p:txBody>
      </p:sp>
      <p:sp>
        <p:nvSpPr>
          <p:cNvPr id="104932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学会组词和造句，提高语言表达能力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学会查字典，理解字义和词义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学会正确书写汉字，注意笔顺和结构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认识常用汉字，掌握基本笔画和笔顺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阅读理解</a:t>
            </a:r>
            <a:endParaRPr lang="zh-CN" altLang="en-US"/>
          </a:p>
        </p:txBody>
      </p:sp>
      <p:sp>
        <p:nvSpPr>
          <p:cNvPr id="104938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理解文章的写作手法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理解文章的主要内容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理解文章的中心思想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理解文章的语言特点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口语交际</a:t>
            </a:r>
            <a:endParaRPr lang="zh-CN" altLang="en-US"/>
          </a:p>
        </p:txBody>
      </p:sp>
      <p:sp>
        <p:nvSpPr>
          <p:cNvPr id="10494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学会倾听：认真听别人说话，理解对方的意思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学会表达：用恰当的语言表达自己的想法和感受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学会交流：与他人进行有效的沟通和交流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学会合作：与他人共同完成任务，学会合作和分享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写作训练</a:t>
            </a:r>
            <a:endParaRPr lang="zh-CN" altLang="en-US"/>
          </a:p>
        </p:txBody>
      </p:sp>
      <p:sp>
        <p:nvSpPr>
          <p:cNvPr id="10494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学习写书信：掌握书信格式，学会表达情感和想法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学习写日记：记录日常生活，培养观察力和表达能力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学习写故事：发挥想象力，编写有趣、有意义的故事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学习写说明文：了解说明文特点，学会介绍事物和说明道理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教学难点与重点</a:t>
            </a:r>
            <a:endParaRPr lang="zh-CN" altLang="en-US">
              <a:sym typeface="+mn-lt"/>
            </a:endParaRPr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难点解析</a:t>
            </a:r>
            <a:endParaRPr lang="zh-CN" altLang="en-US"/>
          </a:p>
        </p:txBody>
      </p:sp>
      <p:sp>
        <p:nvSpPr>
          <p:cNvPr id="104962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生字词：掌握生字词的读音、书写和含义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阅读理解：理解课文内容，掌握阅读技巧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写作训练：提高写作能力，掌握写作技巧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口语表达：提高口语表达能力，掌握口语表达技巧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重点梳理</a:t>
            </a:r>
            <a:endParaRPr lang="zh-CN" altLang="en-US"/>
          </a:p>
        </p:txBody>
      </p:sp>
      <p:sp>
        <p:nvSpPr>
          <p:cNvPr id="104966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生字词：掌握生字词的读音、书写和含义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写作能力：培养写作兴趣和写作能力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课文理解：理解课文的主要内容和中心思想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口语交际：提高口语表达能力和交际能力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阅读能力：提高阅读速度和理解能力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综合实践：结合实际生活，提高综合实践能力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解决方法</a:t>
            </a:r>
            <a:endParaRPr lang="zh-CN" altLang="en-US"/>
          </a:p>
        </p:txBody>
      </p:sp>
      <p:sp>
        <p:nvSpPr>
          <p:cNvPr id="10497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采用多媒体教学，增加学生的学习兴趣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设计有趣的课堂活动，提高学生的参与度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注重基础知识的讲解，帮助学生打好基础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采用分层教学，针对不同水平的学生进行个性化辅导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https://d.book118.com/877150152021006025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 panose="020b0503020204020204" charset="-122"/>
        <a:cs typeface="Arial"/>
      </a:majorFont>
      <a:minorFont>
        <a:latin typeface="Arial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宋体</vt:lpstr>
      <vt:lpstr>Wingdings</vt:lpstr>
      <vt:lpstr>Office Theme</vt:lpstr>
      <vt:lpstr>人教新课标二年级语文上册课件</vt:lpstr>
      <vt:lpstr>目录</vt:lpstr>
      <vt:lpstr>单击添加章节标题</vt:lpstr>
      <vt:lpstr>课程介绍</vt:lpstr>
      <vt:lpstr>课程目标</vt:lpstr>
      <vt:lpstr>教材内容</vt:lpstr>
      <vt:lpstr>教学方法</vt:lpstr>
      <vt:lpstr>评估方式</vt:lpstr>
      <vt:lpstr>重点知识点</vt:lpstr>
      <vt:lpstr>识字与写字</vt:lpstr>
      <vt:lpstr>阅读理解</vt:lpstr>
      <vt:lpstr>口语交际</vt:lpstr>
      <vt:lpstr>写作训练</vt:lpstr>
      <vt:lpstr>教学难点与重点</vt:lpstr>
      <vt:lpstr>难点解析</vt:lpstr>
      <vt:lpstr>重点梳理</vt:lpstr>
      <vt:lpstr>解决方法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2024-08-29T12:43:35.007</cp:lastPrinted>
  <dcterms:created xsi:type="dcterms:W3CDTF">2024-08-29T04:43:35Z</dcterms:created>
  <dcterms:modified xsi:type="dcterms:W3CDTF">2024-08-29T04:43:37Z</dcterms:modified>
</cp:coreProperties>
</file>