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8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8455D-01C7-462D-A072-BC2BD325B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39ECB-4BFD-47F7-B3AF-4C5D1427E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ABEA7-7F26-4870-84AF-A66624800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1D511-4638-4073-9968-5F5CEEA9B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A0580-43B3-4829-B2C2-8A843309C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790996-7956-4EA2-B9B9-E9BDD38B9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8CB42A-9439-41F1-8D76-63C235F27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CB495-00B1-40C0-BC73-88261AB10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E54BE-EDC5-4342-BB5D-8BD3CDCD4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2E870-742B-4939-B6DB-30177E5EC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B5573-13AA-4392-A3C9-CBE38F163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image" Target="../media/image6.png" /><Relationship Id="rId7" Type="http://schemas.openxmlformats.org/officeDocument/2006/relationships/tags" Target="../tags/tag3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6.xml" /><Relationship Id="rId11" Type="http://schemas.openxmlformats.org/officeDocument/2006/relationships/tags" Target="../tags/tag377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tags" Target="../tags/tag374.xml" /><Relationship Id="rId7" Type="http://schemas.openxmlformats.org/officeDocument/2006/relationships/tags" Target="../tags/tag37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image" Target="../media/image6.png" /><Relationship Id="rId7" Type="http://schemas.openxmlformats.org/officeDocument/2006/relationships/tags" Target="../tags/tag38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501560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爸妈不是我的监工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监工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爸妈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孩子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父母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我的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教育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家庭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问题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自主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成长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监工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学习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引导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心理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自己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现代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深入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爸妈不是我的监工》是一本深入探讨家庭教育、亲子关系和父母角色的书籍。本书通过丰富的案例和深入的分析，揭示了现代家庭教育中普遍存在的问题，尤其是父母过度监督和管制孩子的问题。本书旨在帮助父母重新审视自己的角色和责任，培养孩子的自主性和独立思考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首先指出，现代家庭教育中，很多父母充当着“监工”的角色，过分干预和监督孩子的学习和生活。这种过度监督的现象，会导致孩子缺乏自主性和独立思考能力，同时也会对孩子的心理健康产生负面影响。书中深入剖析了这种现象的根源，包括社会压力、教育体制的问题以及父母自身的心理因素等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解决这个问题，书中提出了一系列实用的方法和建议。父母应该从孩子的兴趣出发，引导他们主动学习和探索，而不是强制性地灌输知识。同时，父母也应该尊重孩子的个性和意愿，不把自己的期望强加给孩子。在培养孩子自主性的过程中，父母需要学会适当放手，让孩子在尝试和失败中成长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强调了父母自身成长和心理调适的重要性。父母需要不断学习和反思，提高自己的教育水平和心理素质，以便更好地引导孩子健康成长。书中还通过真实的案例展示了成功的家庭教育模式，为父母们提供了有益的借鉴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爸妈不是我的监工》这本书提醒我们重新审视现代家庭教育的理念和实践。父母不应该成为孩子的“监工”，而应该是他们成长路上的引导者和伙伴。通过培养孩子的自主性和独立思考能力，我们可以帮助孩子更好地应对未来的挑战和机遇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爸妈不是我的监工》是一本关于家庭教育、亲子关系和父母角色的书籍。这本书以生动的语言和真实的故事，深入浅出地阐述了现代家庭教育中父母角色的重要性，以及如何建立健康、和谐的亲子关系。以下是从书中摘录的一些精彩内容，让我们一起来感受这本书的魅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父母不是孩子的监工，而是孩子的引路人。”这句话是书中的一个核心观点。它告诉我们，父母在孩子成长过程中的角色并不是监督和控制，而是引导和帮助孩子发现自己的兴趣、发掘自己的潜力，让孩子成为独立、自主、有责任感的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提到：“亲子关系就像种植一棵树，需要耐心和时间去呵护。”这句话非常形象地表达了建立健康亲子关系的重要性。亲子关系不是一蹴而就的，它需要父母和孩子共同的努力和时间。在这个过程中，父母需要耐心地倾听、理解和支持孩子，同时也需要给予孩子适当的引导和帮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强调了“无条件的爱”在家庭教育中的重要性。无条件的爱是指父母给予孩子的爱不是基于孩子的表现或成就，而是基于孩子本身。这种爱能够让孩子感受到自己的价值，从而建立起自信和自尊心，为未来的成功打下坚实的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这本书还从多个角度探讨了家庭教育中的问题，如如何培养孩子的创造力、如何处理孩子的情绪问题、如何建立家庭规矩等等。这些内容都能够帮助父母更好地理解和支持孩子，建立健康、和谐的亲子关系。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《爸妈不是我的监工》这本书是一本非常有价值的家庭教育指南。它不仅能够帮助父母更好地理解孩子的需求和情感，还能够为父母提供实用的方法和技巧，让他们成为孩子的引路人，陪伴孩子健康成长。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读完《爸妈不是我的监工》这本书，我深感它以一种独特的角度审视了家庭关系，尤其是父母与孩子之间的微妙动态。这本书并不是简单地告诉我们要如何摆脱父母的管制，而是深入到孩子们的内心世界，去了解他们的困惑、恐惧和期待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https://d.book118.com/877150156001006033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精彩摘录</vt:lpstr>
      <vt:lpstr>PowerPoint Presentation</vt:lpstr>
      <vt:lpstr>阅读感受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2024-09-06T03:06:41.969</cp:lastPrinted>
  <dcterms:created xsi:type="dcterms:W3CDTF">2024-09-05T19:06:41Z</dcterms:created>
  <dcterms:modified xsi:type="dcterms:W3CDTF">2024-09-05T19:06:49Z</dcterms:modified>
</cp:coreProperties>
</file>