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4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8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D8248-98D9-4710-94F9-2FCD493F4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D862C-2FFD-479F-92E8-968BAEBD7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7CC3C-9136-4788-8F93-11E5D9A62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FAF85-2C67-49F4-8C72-B968AEA4C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E3E7C-889A-4781-8D2D-0EDCEF2C2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3F6174-65BE-4845-BB83-AF5745CC9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AD7E1B-BFD0-4837-933A-C5B8553E9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CCF2D-8A59-4EB7-9E45-6D34A0E63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0BB1D-A07A-4975-BACC-CF695F7A3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4DE75-495A-4EC4-842B-13D3E5EEB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54C25-9264-4A2B-BCA6-147584D83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133" r:id="rId2"/>
    <p:sldLayoutId id="2147486134" r:id="rId3"/>
    <p:sldLayoutId id="2147486135" r:id="rId4"/>
    <p:sldLayoutId id="2147486136" r:id="rId5"/>
    <p:sldLayoutId id="2147486137" r:id="rId6"/>
    <p:sldLayoutId id="2147486138" r:id="rId7"/>
    <p:sldLayoutId id="2147486139" r:id="rId8"/>
    <p:sldLayoutId id="2147486140" r:id="rId9"/>
    <p:sldLayoutId id="2147486141" r:id="rId10"/>
    <p:sldLayoutId id="214748614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20" Type="http://schemas.openxmlformats.org/officeDocument/2006/relationships/tags" Target="../tags/tag133.xml" /><Relationship Id="rId21" Type="http://schemas.openxmlformats.org/officeDocument/2006/relationships/tags" Target="../tags/tag134.xml" /><Relationship Id="rId22" Type="http://schemas.openxmlformats.org/officeDocument/2006/relationships/tags" Target="../tags/tag135.xml" /><Relationship Id="rId23" Type="http://schemas.openxmlformats.org/officeDocument/2006/relationships/tags" Target="../tags/tag136.xml" /><Relationship Id="rId24" Type="http://schemas.openxmlformats.org/officeDocument/2006/relationships/tags" Target="../tags/tag137.xml" /><Relationship Id="rId25" Type="http://schemas.openxmlformats.org/officeDocument/2006/relationships/tags" Target="../tags/tag138.xml" /><Relationship Id="rId26" Type="http://schemas.openxmlformats.org/officeDocument/2006/relationships/tags" Target="../tags/tag139.xml" /><Relationship Id="rId27" Type="http://schemas.openxmlformats.org/officeDocument/2006/relationships/tags" Target="../tags/tag140.xml" /><Relationship Id="rId28" Type="http://schemas.openxmlformats.org/officeDocument/2006/relationships/tags" Target="../tags/tag141.xml" /><Relationship Id="rId29" Type="http://schemas.openxmlformats.org/officeDocument/2006/relationships/tags" Target="../tags/tag142.xml" /><Relationship Id="rId3" Type="http://schemas.openxmlformats.org/officeDocument/2006/relationships/tags" Target="../tags/tag116.xml" /><Relationship Id="rId30" Type="http://schemas.openxmlformats.org/officeDocument/2006/relationships/tags" Target="../tags/tag143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51060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雅典娜与希腊神话：古希腊文化中的女神之母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雅典娜的起源和神话故事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雅典娜与希腊神话中的其他神祇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雅典娜在古希腊社会的影响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雅典娜在现代社会的影响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雅典娜与古希腊神话的传承和保护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雅典娜的起源和神话故事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雅典娜的诞生</a:t>
            </a:r>
            <a:endParaRPr lang="zh-CN" altLang="en-US"/>
          </a:p>
        </p:txBody>
      </p:sp>
      <p:sp>
        <p:nvSpPr>
          <p:cNvPr id="104895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雅典娜是宙斯的女儿，由其头部诞生。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她的母亲是智慧女神墨提斯。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雅典娜是全希腊的保护神，被誉为“希腊的灵魂”。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她的形象通常被描绘为身披铠甲，手持盾牌和长矛的女战士。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雅典娜的神话故事</a:t>
            </a:r>
            <a:endParaRPr lang="zh-CN" altLang="en-US"/>
          </a:p>
        </p:txBody>
      </p:sp>
      <p:sp>
        <p:nvSpPr>
          <p:cNvPr id="104900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雅典娜的诞生：从宙斯的头部直接诞生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雅典娜在特洛伊战争中的角色：支持希腊联军，提供智慧和策略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雅典娜与波塞冬的争斗：为争夺雅典的统治权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雅典娜的赠礼：给人类提供护盾和长矛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雅典娜在古希腊文化中的地位</a:t>
            </a:r>
            <a:endParaRPr lang="zh-CN" altLang="en-US"/>
          </a:p>
        </p:txBody>
      </p:sp>
      <p:sp>
        <p:nvSpPr>
          <p:cNvPr id="10490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雅典娜是希腊神话中的智慧女神，被视为工艺、战略和手工艺的守护者。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她经常作为其他神祇的顾问，帮助英雄们解决困难。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雅典娜是城市守护神，与雅典城邦有着密切的联系，被视为该城市的象征和保护者。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在古希腊文化中，雅典娜代表了智慧、勇气和战略，对古希腊文明的发展产生了深远的影响。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雅典娜与希腊神话中的其他神祇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雅典娜与宙斯的关系</a:t>
            </a:r>
            <a:endParaRPr lang="zh-CN" altLang="en-US"/>
          </a:p>
        </p:txBody>
      </p:sp>
      <p:sp>
        <p:nvSpPr>
          <p:cNvPr id="104918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雅典娜是宙斯的女儿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雅典娜是宙斯从头部诞生的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雅典娜是宙斯最喜爱的女儿之一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雅典娜帮助宙斯平定了巨神族的叛乱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雅典娜与波塞冬的纷争</a:t>
            </a:r>
            <a:endParaRPr lang="zh-CN" altLang="en-US"/>
          </a:p>
        </p:txBody>
      </p:sp>
      <p:sp>
        <p:nvSpPr>
          <p:cNvPr id="104922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纷争原因：争夺阿提卡地区的统治权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纷争经过：雅典娜在雅典卫城上投下象征胜利的橄榄树，成为雅典的保护神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结果：波塞冬被迫离开阿提卡地区，雅典娜成为雅典的守护神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影响：纷争奠定了雅典娜在古希腊文化中的重要地位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雅典娜与其他神祇的互动</a:t>
            </a:r>
            <a:endParaRPr lang="zh-CN" altLang="en-US"/>
          </a:p>
        </p:txBody>
      </p:sp>
      <p:sp>
        <p:nvSpPr>
          <p:cNvPr id="104928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雅典娜与波塞冬：波塞冬是雅典娜的兄弟，虽然他们有时会有分歧，但雅典娜仍然尊重并帮助波塞冬。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雅典娜与宙斯：作为宙斯的女儿，雅典娜经常在宙斯的命令下行动，帮助宙斯实现他的计划。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雅典娜与阿波罗：雅典娜与阿波罗是竞争对手，两者经常在各种任务和比赛中相互竞争。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雅典娜与阿尔忒弥斯：阿尔忒弥斯是狩猎女神，与雅典娜有着密切的关系，两者经常一起行动。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雅典娜在古希腊社会的影响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https://d.book118.com/877151060035006025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雅典娜与希腊神话：古希腊文化中的女神之母</vt:lpstr>
      <vt:lpstr>目录</vt:lpstr>
      <vt:lpstr>单击添加章节标题</vt:lpstr>
      <vt:lpstr>雅典娜的起源和神话故事</vt:lpstr>
      <vt:lpstr>雅典娜的诞生</vt:lpstr>
      <vt:lpstr>雅典娜的神话故事</vt:lpstr>
      <vt:lpstr>雅典娜在古希腊文化中的地位</vt:lpstr>
      <vt:lpstr>雅典娜与希腊神话中的其他神祇</vt:lpstr>
      <vt:lpstr>雅典娜与宙斯的关系</vt:lpstr>
      <vt:lpstr>雅典娜与波塞冬的纷争</vt:lpstr>
      <vt:lpstr>雅典娜与其他神祇的互动</vt:lpstr>
      <vt:lpstr>雅典娜在古希腊社会的影响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2024-08-29T15:37:07.135</cp:lastPrinted>
  <dcterms:created xsi:type="dcterms:W3CDTF">2024-08-29T07:37:07Z</dcterms:created>
  <dcterms:modified xsi:type="dcterms:W3CDTF">2024-08-29T07:37:09Z</dcterms:modified>
</cp:coreProperties>
</file>