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DBD799C-BF3B-41A1-BBDB-AC9CD04EF8C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B11AC-B760-47BC-83E3-DF4E96603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89477-B8E5-4EA0-B560-3729510E0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0C3E1-43D6-4F41-A3E9-9A628FE1F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5BAF2F-9773-4EC2-BC0E-DD1B52031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C52069-917F-478D-8E5E-8F00F36D2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70D6F0-7AEF-4955-BAEC-3404398AE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1295DE-1157-4B1B-8F24-AB103D59C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09452-7336-4D5F-8172-535BBF4E2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52114F-D0FE-4ACC-9891-A03FB4D2F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58DFB-BA38-4E13-85D5-972CD7623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64173-2628-4A33-A7F4-6C48E711E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7312605-8D50-4F60-9D9C-7833EA78BB7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1995C0F-6A43-40F7-B1DA-7D4CFB7503B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53160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礼仪培训对员工的服务心态的培养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礼仪培训内容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礼仪培训实践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礼仪培训管理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礼仪培训实例分析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增加企业竞争力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提升员工形象和专业素养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提高客户满意度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改善服务态度和综合素质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建立良好关系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增强员工与客户之间的沟通和信任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9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礼仪培训内容概述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传递积极信息、尊重他人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言谈举止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打造整洁得体形象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仪容仪表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有效表达、倾听他人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沟通技巧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线下培训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座谈会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实地考察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情景模拟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剧情模拟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角色扮演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礼仪培训方法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线上培训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视频教学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PPT</a:t>
            </a: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课件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在线课程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礼仪培训效果评估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为了评估礼仪培训的效果，需要通过员工考核以及客户反馈等方式进行评估。建立反馈机制是必要的，能够及时跟进员工的学习情况。持续优化培训内容和方法，可以提升培训效果，使员工的服务态度更加专业、细致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1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礼仪培训效果评估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评定员工学习效果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员工考核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了解客户对服务的满意度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客户反馈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及时跟进员工学习情况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建立反馈机制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提升培训效果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优化培训内容和方法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礼仪培训内容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言谈举止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言谈举止是礼仪培训中的重要内容之一。通过学习礼貌用语的使用、面对面交流的技巧和身体语言的重要性，员工可以提升自己的言谈举止水平，更好地与他人交流和沟通。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仪容仪表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着装得体合适，符合工作要求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着装打扮的要求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保持仪容整洁，展现良好形象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仪表仪容的整洁规范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以修养和气质赢得他人尊重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仪表的修养和气质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表达清晰简洁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清晰简洁的表达有利于沟通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避免产生误解和沟通障碍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处理纠纷和矛盾的技巧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善于化解纠纷和处理矛盾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保持冷静和理性的态度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善于倾听他人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倾听是沟通的重要技巧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理解对方的需求和意见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礼仪礼节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了解基本礼仪礼节规范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礼仪礼节常识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礼仪礼节有助于团队合作和相互尊重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礼仪礼节在团队合作中的作用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根据不同场合灵活运用礼仪礼节知识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礼仪礼节在不同场合的应用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6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通过礼仪培训，员工能够提升言谈举止、仪容仪表、沟通技巧和礼仪礼节方面的能力，培养良好的服务心态，提升公司形象和品牌价值。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礼仪培训实践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情景模拟练习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在礼仪培训中，情景模拟练习是一个重要的环节。通过客户投诉处理实例演练、团队协作场景模拟和重要会议表现模拟演练，员工可以提前面对各种工作场景，提升应变能力和服务态度。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7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应用案例分享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如何通过礼仪培训提升服务水平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成功案例分享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礼仪失误带来的负面影响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不足案例分享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如何改进员工的服务态度和专业素养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改进方案分享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客户满意度提升数据展示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通过礼仪培训，客户满意度得到显著提升，提高了客户对公司的认可度。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公司形象提升效果展示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礼仪培训带来的公司形象提升效果明显，提升了公司在行业内的声誉。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培训成果展示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员工个人成长分享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参与培训后，员工的个人能力和素养得到提升，展现出更加专业的服务态度。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培训成果效果分析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员工在礼仪培训后，服务态度得到积极改善和提升。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培训前后员工服务态度的变化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礼仪培训对公司形象和声誉的提升效果显著，增强了公司在市场中的竞争力。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公司形象和声誉的变化分析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通过数据分析，客户满意度在礼仪培训后有明显提升。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客户满意度的提升幅度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1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通过礼仪培训实践的过程和成果展示，可以看到培训对员工的服务心态的培养具有显著的效果。公司通过礼仪培训可以提升员工的专业素养和服务态度，进而提升客户满意度和公司形象，为企业发展注入动力。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https://d.book118.com/877153160011006055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礼仪培训对员工的服务心态的培养</vt:lpstr>
      <vt:lpstr>目录</vt:lpstr>
      <vt:lpstr>第1章 简介</vt:lpstr>
      <vt:lpstr>礼仪培训的重要性</vt:lpstr>
      <vt:lpstr>礼仪培训内容概述</vt:lpstr>
      <vt:lpstr>礼仪培训方法</vt:lpstr>
      <vt:lpstr> </vt:lpstr>
      <vt:lpstr>礼仪培训效果评估</vt:lpstr>
      <vt:lpstr>第2章 礼仪培训内容</vt:lpstr>
      <vt:lpstr> </vt:lpstr>
      <vt:lpstr>仪容仪表</vt:lpstr>
      <vt:lpstr>沟通技巧</vt:lpstr>
      <vt:lpstr>礼仪礼节</vt:lpstr>
      <vt:lpstr>总结</vt:lpstr>
      <vt:lpstr>第3章 礼仪培训实践</vt:lpstr>
      <vt:lpstr> </vt:lpstr>
      <vt:lpstr>应用案例分享</vt:lpstr>
      <vt:lpstr>培训成果展示</vt:lpstr>
      <vt:lpstr>培训成果效果分析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2024-09-29T14:35:48.026</cp:lastPrinted>
  <dcterms:created xsi:type="dcterms:W3CDTF">2024-09-29T06:35:48Z</dcterms:created>
  <dcterms:modified xsi:type="dcterms:W3CDTF">2024-09-29T06:35:50Z</dcterms:modified>
</cp:coreProperties>
</file>