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0DF0B-9139-4D92-BA09-23F15EB8E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BE1BC5-5348-4351-A08C-AD8383E04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35E65-B54F-4532-8C42-898C9365C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A21B9A-D507-4CD6-BF2A-850FB6861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0D23F3-199C-4406-97ED-779ECDD08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1E52DD-BC6E-4D79-8E5F-F7B276F52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24D7EA-0524-4591-B59F-60B1E2634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60C3AD-9D42-46CB-A0CD-F382443E6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CCDCF7-2A40-4717-A103-FE2E5DA85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0E05F3-3070-4C40-9DFC-3440DA8B1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361B6C-AA0B-4255-9FAF-A5CF95E3F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54002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部署决策支持系统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决策支持系统的概述
 部署决策支持系统的需求分析
 决策支持系统的架构设计
 软件和硬件环境准备
 系统模块与功能实现
 数据采集与清洗
 决策模型设计与应用
 系统测试与上线计划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部署决策支持系统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决策支持系统的定义和目的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1.决策支持系统是一种辅助决策者进行决策的信息系统。</a:t>
            </a:r>
          </a:p>
          <a:p>
            <a:r>
              <a:t>2.决策支持系统的目的是提供决策者所需的信息和分析工具，帮助其更好地理解和解决问题。</a:t>
            </a:r>
          </a:p>
          <a:p>
            <a:r>
              <a:t>决策支持系统是一种辅助决策者进行决策的信息系统，旨在提供决策者所需的信息和分析工具，帮助其更好地理解和解决问题。这些系统利用数据和模型，提供各种方案的分析和评估，以支持决策过程。决策支持系统的目的是帮助决策者更好地理解和处理复杂的问题，提高决策的准确性和效率。</a:t>
            </a:r>
          </a:p>
          <a:p>
            <a:r>
              <a:t>---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决策支持系统的历史和演变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1.决策支持系统的起源可以追溯到20世纪60年代。</a:t>
            </a:r>
          </a:p>
          <a:p>
            <a:r>
              <a:t>2.随着信息技术的发展，决策支持系统不断演变，功能不断增强。</a:t>
            </a:r>
          </a:p>
          <a:p>
            <a:r>
              <a:t>决策支持系统的起源可以追溯到20世纪60年代，当时的信息系统主要关注数据处理和报表生成。随着信息技术的发展，人们开始意识到信息系统可以更多地支持决策过程，于是决策支持系统应运而生。最初的决策支持系统主要关注数据和模型的展示，后来的系统开始加入更多的分析和评估功能，支持更复杂的决策过程。现在，决策支持系统已经成为一个重要的信息系统领域，广泛应用于各种行业和领域。</a:t>
            </a:r>
          </a:p>
          <a:p>
            <a:r>
              <a:t>---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决策支持系统的组成部分和功能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1.决策支持系统主要由数据库、模型库、用户界面等部分组成。</a:t>
            </a:r>
          </a:p>
          <a:p>
            <a:r>
              <a:t>2.决策支持系统提供数据分析、方案评估、预测等功能。</a:t>
            </a:r>
          </a:p>
          <a:p>
            <a:r>
              <a:t>决策支持系统主要由数据库、模型库、用户界面等部分组成。数据库提供数据和信息存储功能，模型库提供各种分析和评估模型，用户界面提供用户与系统的交互功能。决策支持系统提供数据分析、方案评估、预测等功能，帮助决策者更好地理解和处理复杂的问题。这些功能使得决策支持系统成为决策者的重要工具，提高了决策的准确性和效率。</a:t>
            </a:r>
          </a:p>
          <a:p>
            <a:r>
              <a:t>---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决策支持系统的应用范围和优势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1.决策支持系统广泛应用于各种行业和领域。</a:t>
            </a:r>
          </a:p>
          <a:p>
            <a:r>
              <a:t>2.决策支持系统可以提高决策的准确性和效率，降低成本和风险。</a:t>
            </a:r>
          </a:p>
          <a:p>
            <a:r>
              <a:t>决策支持系统广泛应用于各种行业和领域，如金融、医疗、教育、政府等。这些系统可以帮助决策者更好地理解和处理复杂的问题，提高决策的准确性和效率，降低成本和风险。同时，决策支持系统也可以提高企业的竞争力和创新能力，为企业的可持续发展提供支持。</a:t>
            </a:r>
          </a:p>
          <a:p>
            <a:r>
              <a:t>---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1.决策支持系统面临着数据安全和隐私保护的挑战。</a:t>
            </a:r>
          </a:p>
          <a:p>
            <a:r>
              <a:t>2.未来发展趋势包括人工智能和机器学习的应用，以及更加智能化和个性化的决策支持。</a:t>
            </a:r>
          </a:p>
          <a:p>
            <a:r>
              <a:t>决策支持系统面临着数据安全和隐私保护的挑战，需要加强技术和管理措施以保障系统的安全性和可靠性。未来发展趋势包括人工智能和机器学习的应用，以及更加智能化和个性化的决策支持。这些技术可以提高决策支持系统的性能和效率，为用户提供更加精准和个性化的服务。同时，随着信息化和数字化的加速发展，决策支持系统也将在更多领域得到应用和推广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决策支持系统的挑战和未来发展趋势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部署决策支持系统的需求分析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部署决策支持系统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部署决策支持系统的需求分析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业务需求分析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1.定义决策支持系统的目标和范围，与业务战略目标保持一致。</a:t>
            </a:r>
          </a:p>
          <a:p>
            <a:r>
              <a:t>2.分析业务流程和数据需求，确定决策支持系统所需的数据源和指标。</a:t>
            </a:r>
          </a:p>
          <a:p>
            <a:r>
              <a:t>3.评估现有系统和资源，确定决策支持系统的可行性和技术要求。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用户需求分析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1.分析用户的角色和权限，确保决策支持系统的安全性。</a:t>
            </a:r>
          </a:p>
          <a:p>
            <a:r>
              <a:t>2.了解用户的使用习惯和偏好，优化决策支持系统的交互设计和用户体验。</a:t>
            </a:r>
          </a:p>
          <a:p>
            <a:r>
              <a:t>3.收集用户的反馈和建议，持续改进决策支持系统的功能和性能。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部署决策支持系统的需求分析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1.分析现有的技术架构和资源，确定决策支持系统的技术可行性和可扩展性。</a:t>
            </a:r>
          </a:p>
          <a:p>
            <a:r>
              <a:t>2.选择合适的技术平台和工具，确保决策支持系统的稳定性和可靠性。</a:t>
            </a:r>
          </a:p>
          <a:p>
            <a:r>
              <a:t>3.考虑未来的技术趋势和发展，确保决策支持系统的前瞻性和可持续性。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数据需求分析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1.确定决策支持系统所需的数据类型和来源，包括内部数据和外部数据。</a:t>
            </a:r>
          </a:p>
          <a:p>
            <a:r>
              <a:t>2.分析数据的质量和准确性，确保决策支持系统的数据可靠性。</a:t>
            </a:r>
          </a:p>
          <a:p>
            <a:r>
              <a:t>3.考虑数据的安全性和隐私保护，确保决策支持系统的合规性和信誉度。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技术需求分析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部署决策支持系统的需求分析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经济需求分析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1.分析决策支持系统的投资成本和收益，评估其经济效益。</a:t>
            </a:r>
          </a:p>
          <a:p>
            <a:r>
              <a:t>2.比较不同方案和技术的成本效益，选择最合适的决策支持系统实施方案。</a:t>
            </a:r>
          </a:p>
          <a:p>
            <a:r>
              <a:t>3.考虑长期运维和升级成本，确保决策支持系统的可持续性和经济性。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竞争环境分析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1.了解竞争对手的决策支持系统情况和优势，分析自身的竞争力和不足。</a:t>
            </a:r>
          </a:p>
          <a:p>
            <a:r>
              <a:t>2.关注行业趋势和发展动态，及时调整决策支持系统的战略和方案。</a:t>
            </a:r>
          </a:p>
          <a:p>
            <a:r>
              <a:t>3.借鉴最佳实践和成功案例，提升决策支持系统的创新能力和竞争力。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决策支持系统的架构设计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部署决策支持系统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决策支持系统的架构设计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决策支持系统的架构设计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1.分布式系统设计：决策支持系统应采用分布式架构设计，以提高系统的可扩展性和稳定性。通过将系统划分为多个独立的模块或服务，可以降低系统复杂性，并方便进行模块升级和维护。</a:t>
            </a:r>
          </a:p>
          <a:p>
            <a:r>
              <a:t>2.数据驱动的设计：决策支持系统应以数据为核心进行设计。这包括采用数据仓库和数据挖掘技术，以便对大量数据进行有效管理和分析，为决策提供可靠的支持。</a:t>
            </a:r>
          </a:p>
          <a:p>
            <a:r>
              <a:t>3.云计算技术的应用：利用云计算技术可以提高决策支持系统的性能和弹性。通过虚拟化资源和动态调整资源分配，可以快速响应决策需求，并确保系统的高可用性。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数据模型与算法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1.数据模型选择：选择适当的数据模型以支持决策需求，例如关系型数据库、NoSQL数据库或数据仓库等。确保数据模型能够处理大量数据，并支持复杂的数据分析操作。</a:t>
            </a:r>
          </a:p>
          <a:p>
            <a:r>
              <a:t>2.算法选择与优化：根据决策问题选择合适的算法，例如回归分析、聚类分析或神经网络等。同时，需要对算法进行优化，以提高其性能和准确性，确保决策结果的可靠性。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决策支持系统的架构设计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用户界面与交互设计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1.用户友好性：决策支持系统的用户界面应设计得用户友好，易于操作。采用直观的图形界面和可视化技术，以帮助用户更好地理解数据和决策结果。</a:t>
            </a:r>
          </a:p>
          <a:p>
            <a:r>
              <a:t>2.交互性设计：系统应支持交互式操作，使用户能够根据需要自定义决策过程和参数设置。同时，提供实时反馈和预警功能，以便用户及时调整决策策略。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安全性与可靠性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1.数据安全：确保决策支持系统的数据安全，采用加密传输和存储技术保护数据机密性。同时，实施访问控制和权限管理，防止数据泄露和非法访问。</a:t>
            </a:r>
          </a:p>
          <a:p>
            <a:r>
              <a:t>2.系统可靠性：提高系统的可靠性，采用容错设计和冗余部署等技术，确保系统在出现故障时能够迅速恢复并继续提供服务。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决策支持系统的架构设计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智能决策支持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1.人工智能技术应用：结合人工智能技术，为决策提供更加智能化的支持。利用机器学习、深度学习等技术，可以自动识别和分析数据模式，为决策提供更加准确和个性化的建议。</a:t>
            </a:r>
          </a:p>
          <a:p>
            <a:r>
              <a:t>2.自然语言处理技术的应用：利用自然语言处理技术，可以使决策支持系统更加易于使用。用户可以通过自然语言与系统进行交互，简化操作过程并提高决策效率。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系统集成与部署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1.系统集成：将决策支持系统的各个模块和服务进行集成，确保系统整体功能的完整性和稳定性。采用标准化的接口和规范，方便进行系统的升级和维护。</a:t>
            </a:r>
          </a:p>
          <a:p>
            <a:r>
              <a:t>2.部署策略：根据实际需求选择合适的部署策略，例如公有云、私有云或混合云等。确保系统部署能够满足性能、安全和可扩展性等方面的要求。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软件和硬件环境准备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部署决策支持系统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软件和硬件环境准备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服务器硬件准备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1.选择适当的服务器硬件，以满足决策支持系统的性能需求。考虑处理能力、内存大小、存储空间和扩展性。</a:t>
            </a:r>
          </a:p>
          <a:p>
            <a:r>
              <a:t>2.确保硬件符合相关的安全和可靠性标准，具有适当的备份和恢复机制。</a:t>
            </a:r>
          </a:p>
          <a:p>
            <a:r>
              <a:t>3.建立适当的硬件维护计划，确保硬件的稳定运行和及时维修替换。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服务器软件环境准备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1.选择合适的操作系统，并根据决策支持系统的需求进行配置和优化。</a:t>
            </a:r>
          </a:p>
          <a:p>
            <a:r>
              <a:t>2.安装和配置必要的应用服务器、数据库服务器和其他相关软件。</a:t>
            </a:r>
          </a:p>
          <a:p>
            <a:r>
              <a:t>3.确保软件环境的安全性，及时更新补丁和升级相关软件版本。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软件和硬件环境准备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网络连接准备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1.确保服务器具有稳定、高速的网络连接，以满足决策支持系统的数据传输需求。</a:t>
            </a:r>
          </a:p>
          <a:p>
            <a:r>
              <a:t>2.配置适当的防火墙和网络安全设备，保护系统免受网络攻击和数据泄露。</a:t>
            </a:r>
          </a:p>
          <a:p>
            <a:r>
              <a:t>3.监控网络连接的质量和稳定性，及时解决网络问题。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数据库准备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1.选择合适的数据库系统，并根据决策支持系统的需求进行配置和优化。</a:t>
            </a:r>
          </a:p>
          <a:p>
            <a:r>
              <a:t>2.设计合理的数据库结构，确保数据的完整性和一致性。</a:t>
            </a:r>
          </a:p>
          <a:p>
            <a:r>
              <a:t>3.制定数据库备份和恢复计划，确保数据的安全性和可靠性。</a:t>
            </a:r>
          </a:p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https://d.book118.com/877154002065006035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决策支持系统的概述</vt:lpstr>
      <vt:lpstr> 决策支持系统的概述</vt:lpstr>
      <vt:lpstr> 决策支持系统的概述</vt:lpstr>
      <vt:lpstr> 决策支持系统的概述</vt:lpstr>
      <vt:lpstr> 部署决策支持系统的需求分析</vt:lpstr>
      <vt:lpstr> 部署决策支持系统的需求分析</vt:lpstr>
      <vt:lpstr> 部署决策支持系统的需求分析</vt:lpstr>
      <vt:lpstr> 部署决策支持系统的需求分析</vt:lpstr>
      <vt:lpstr> 决策支持系统的架构设计</vt:lpstr>
      <vt:lpstr> 决策支持系统的架构设计</vt:lpstr>
      <vt:lpstr> 决策支持系统的架构设计</vt:lpstr>
      <vt:lpstr> 决策支持系统的架构设计</vt:lpstr>
      <vt:lpstr> 软件和硬件环境准备</vt:lpstr>
      <vt:lpstr> 软件和硬件环境准备</vt:lpstr>
      <vt:lpstr> 软件和硬件环境准备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2024-09-09T22:41:26.648</cp:lastPrinted>
  <dcterms:created xsi:type="dcterms:W3CDTF">2024-09-09T14:41:26Z</dcterms:created>
  <dcterms:modified xsi:type="dcterms:W3CDTF">2024-09-09T14:41:28Z</dcterms:modified>
</cp:coreProperties>
</file>