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AF251-AA8C-4741-8059-EE69BD74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B30C9-072B-4996-9803-046C73735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07658-88FA-4480-9D4C-A9FF3AE1C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4050C-6BE0-453B-9926-075090E7E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538B9-CA01-4F4E-9528-B4C24F361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331CB-7275-43E7-AFF1-AF31D6B14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94317-A8AB-4711-8431-2E11A905B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72A0D-61B4-4795-AB9E-F2C9C02A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A1D03-69C6-412C-9C34-150EAE9A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C0636-5C70-4855-A746-E63F6B43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D074F-4EB7-45D1-A2A8-EE8F4219D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54161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报价和议价谈判技巧课件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议价技巧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通过市场调研、行业报告、网络搜索等途径，了解同类产品的价格、性能、特点等信息，以便为报价提供参考。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研究竞争对手的报价策略、市场占有率、客户反馈等，找出自身产品的优势和不足，制定相应的报价策略。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了解市场行情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根据产品成本加上预期利润来制定价格，确保盈利的同时保持价格竞争力。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参照市场上同类产品的价格来制定价格，保持与市场价格水平相当，避免过高或过低的价格策略。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制定合理价格策略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突出产品的高品质、可靠性、耐用性等特点，让客户认识到产品的价值所在。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提供附加服务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提供完善的售后服务、技术支持、培训等附加服务，增加产品的附加值，提高报价的吸引力。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突出产品优势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议价技巧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在议价过程中，倾听和理解对方的需求是至关重要的。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通过倾听，可以了解对方对产品的期望、预算和需求，从而更好地调整报价和谈判策略。同时，理解对方的需求有助于建立信任和良好的沟通氛围，为后续的议价打下基础。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58" r="1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灵活运用不同的谈判策略是提高议价成功率的必要条件。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根据谈判的实际情况，可以选择采用不同的谈判策略，如先发制人、后发制人、以退为进等。通过灵活运用这些策略，可以在谈判中占据主动地位，更好地维护自己的利益。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灵活运用谈判策略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让步是谈判中不可避免的一部分，掌握让步的艺术有助于达成双赢的协议。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在让步时，要明确自己的底线和可接受的最高价。通过逐步让步，与对方达成共识，最终达成双方都能接受的协议。同时，让步的方式和时机也很重要，要选择合适的时机和方式展现出自己的诚意和灵活性。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掌握让步的艺术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https://d.book118.com/877154161153006051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2024-09-25T03:29:30.673</cp:lastPrinted>
  <dcterms:created xsi:type="dcterms:W3CDTF">2024-09-24T19:29:30Z</dcterms:created>
  <dcterms:modified xsi:type="dcterms:W3CDTF">2024-09-24T19:29:32Z</dcterms:modified>
</cp:coreProperties>
</file>