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DA3DF2-58C1-4F01-A78B-9B6ADFD896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6A92F9-306A-4765-9FB2-D822AC280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8D850B-9305-4AFF-A92E-0E26BCB53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C46913-713E-42CE-8961-6AE4CE404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DD6CFA-9E19-4BD9-80B2-BA3FD4A8EA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FE9E5B-D47F-4351-A489-18CC3A2E67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7ECA07-4560-414E-A8BD-F170099E2D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E69C20-E498-4E27-82D5-68E7B7DA96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E504F1-1B62-48AE-9EFC-28CBBD68E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DDDC3D-FE6F-4C7C-810A-345067CF5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F72D34-6933-4F20-9ACF-B3CCA8969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156014010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护理志愿工作汇报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护理志愿工作概况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护理志愿工作的实践与经验</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护理志愿工作的挑战与对策</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社会老龄化问题</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护理资源不足</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志愿者参与的意义</a:t>
            </a:r>
          </a:p>
        </p:txBody>
      </p:sp>
      <p:pic>
        <p:nvPicPr>
          <p:cNvPr id="5" name="Picture 5"/>
          <p:cNvPicPr>
            <a:picLocks noChangeAspect="1"/>
          </p:cNvPicPr>
          <p:nvPr/>
        </p:nvPicPr>
        <p:blipFill>
          <a:blip r:embed="rId2"/>
          <a:srcRect t="25482" b="2548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随着社会老龄化程度的加深，老年人的护理需求日益增长，给家庭和社会带来了巨大的压力。</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由于专业的护理人员数量有限，无法满足庞大的需求，需要更多的志愿者参与护理工作。</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志愿者参与护理工作不仅缓解了社会压力，还为老年人提供了温暖和关怀，促进了社会和谐。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721" r="3272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本次汇报旨在总结护理志愿工作的成果和经验，为今后的工作提供参考和借鉴。</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通过汇报，分享护理志愿工作的经验和成果，提高社会对护理志愿工作的关注和支持，促进护理志愿工作的持续发展。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护理志愿工作概况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特点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护理志愿工作的定义和特点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护理志愿工作具有无偿性、自愿性、公益性和专业性的特点，志愿者需要具备一定的医学知识和护理技能，能够为需要帮助的人提供专业的护理服务和关怀。</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护理志愿工作是指志愿者在医疗护理机构、社区和家庭中，为病人、老年人、残疾人等提供免费的护理服务和关怀。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护理志愿工作能够为那些需要护理服务的人们提供帮助，提升社会的福利水平，缓解医疗资源的压力。</a:t>
            </a:r>
          </a:p>
        </p:txBody>
      </p:sp>
      <p:pic>
        <p:nvPicPr>
          <p:cNvPr id="6" name="Picture 6"/>
          <p:cNvPicPr>
            <a:picLocks noChangeAspect="1"/>
          </p:cNvPicPr>
          <p:nvPr/>
        </p:nvPicPr>
        <p:blipFill>
          <a:blip r:embed="rId2"/>
          <a:srcRect l="16208" r="16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提升社会福利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护理志愿工作是一种传递爱心的行为，志愿者通过自己的实际行动，向社会传递温暖和关爱，增强社会的凝聚力和向心力。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传递爱心</a:t>
            </a:r>
          </a:p>
        </p:txBody>
      </p:sp>
      <p:pic>
        <p:nvPicPr>
          <p:cNvPr id="10" name="Picture 10"/>
          <p:cNvPicPr>
            <a:picLocks noChangeAspect="1"/>
          </p:cNvPicPr>
          <p:nvPr/>
        </p:nvPicPr>
        <p:blipFill>
          <a:blip r:embed="rId3"/>
          <a:srcRect l="18625" r="18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参与护理志愿工作可以让志愿者在实践中获得更多的医学知识和护理技能，提升个人的综合素质和责任感。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个人成长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护理志愿工作的价值和意义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375" r="2037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护理志愿工作起源于医疗慈善事业，随着社会的发展和医疗技术的进步，护理志愿工作逐渐发展壮大，成为现代社会不可或缺的一部分。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随着社会对护理志愿工作的重视和需求的增加，护理志愿工作也在不断发展壮大，越来越多的志愿者加入到这个行业中来，为更多需要帮助的人提供优质的护理服务和关怀。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护理志愿工作的历史和发展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护理志愿工作的实践与经验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341" b="293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护理志愿工作的实践情况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志愿者招募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通过社交媒体、志愿者组织、学校和社区等渠道广泛招募护理志愿者，确保有足够的人手参与护理工作。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培训与指导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为志愿者提供必要的培训和指导，包括护理技能、沟通技巧、紧急处理等方面的知识，确保志愿者具备基本的护理能力。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工作安排与分工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根据志愿者的专业背景、兴趣和特长进行合理的工作安排和分工，确保志愿者能够发挥自己的优势，提高工作效率。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https://d.book118.com/877156014010006052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2024-09-25T10:29:46.600</cp:lastPrinted>
  <dcterms:created xsi:type="dcterms:W3CDTF">2024-09-25T02:29:46Z</dcterms:created>
  <dcterms:modified xsi:type="dcterms:W3CDTF">2024-09-25T02:29:48Z</dcterms:modified>
</cp:coreProperties>
</file>