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0CBCB-C0DB-49C0-A52A-1DF46C8A7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21093-6E10-4B3A-A00F-2AF2A751F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B27F0-7ACD-4367-9F27-FD33C2918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6AD464-1AC6-457F-B4E1-3828317E3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4430A5-C2F6-4D68-8760-62168C6C1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0C6269-E413-4BB0-86A8-D99911B2F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71EDF1-AAA9-44E8-8DB4-9708F3EC7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96565F-DD65-46DC-8DF4-4C4398DCF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5AC529-886F-4D8A-B333-9466F8781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5FDDB-8772-4413-83FC-C96DB01BD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5530D-8849-4EB0-9C27-E1556ADBC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6201001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虚拟现实技术在个性化医疗与康复疗法中的应用与效果评估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虚拟现实技术在个性化医疗中应用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虚拟现实技术在康复疗法中应用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效果评估方法及指标体系构建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实证研究与案例分析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挑战、机遇及未来发展趋势预测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通过计算机生成模拟环境，利用多种传感设备使用户沉浸到该环境中，实现自然交互的技术。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根据沉浸程度不同，可分为桌面式、沉浸式、增强式和分布式虚拟现实。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具有沉浸性、交互性和构想性，能够提供身临其境的体验。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虚拟现实技术特点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667" r="1566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根据患者的基因、生活习惯、环境等因素，制定个性化的治疗方案，提高治疗效果和患者生活质量。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个性化医疗定义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传统康复疗法存在治疗周期长、效果不稳定、患者参与度低等问题，难以满足个性化医疗需求。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康复疗法现状及挑战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随着精准医学和大数据技术的发展，个性化医疗和康复疗法将更加注重个体差异和精准治疗。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个性化医疗与康复疗法发展趋势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个性化医疗与康复疗法现状及挑战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虚拟现实技术在医疗领域的应用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虚拟现实技术已应用于手术模拟、医学教育、康复训练等多个医疗领域，展现出广阔的应用前景。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虚拟现实技术在个性化医疗与康复疗法中的优势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能够提供个性化的治疗环境，提高患者参与度和治疗效果；能够实现远程医疗和在线康复训练，降低治疗成本和时间成本。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虚拟现实技术在医疗领域的发展趋势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随着技术的不断进步和应用场景的不断拓展，虚拟现实技术将在医疗领域发挥更加重要的作用，推动医疗行业的创新和发展。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虚拟现实技术在医疗领域应用前景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虚拟现实技术在个性化医疗中应用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虚拟手术训练与模拟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手术技能训练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通过虚拟现实技术，医生可以在一个高度仿真的虚拟环境中进行手术操作训练，提高手术技能和熟练度。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手术过程模拟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利用虚拟现实技术，可以模拟整个手术过程，包括手术入路、组织分离、止血等步骤，帮助医生熟悉手术流程和应对各种复杂情况。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手术结果预测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通过虚拟现实技术，可以模拟手术结果，让医生在术前了解手术效果，从而制定更加个性化的治疗方案。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通过虚拟现实技术，医生可以在不同地点进行远程会诊，共同讨论患者病情和治疗方案，提高诊疗效率和准确性。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417" r="14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远程会诊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利用虚拟现实技术，专家可以对远程的医生进行手术指导，包括手术步骤讲解、技巧传授等，提高基层医生的手术水平。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远程手术指导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通过虚拟现实技术，医生可以为患者制定远程康复训练计划，并监督患者进行训练，提高康复效果。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远程康复训练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远程医疗服务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心理干预与辅导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利用虚拟现实技术，可以为患者提供心理干预和辅导服务，帮助患者缓解焦虑、抑郁等不良情绪，提高治疗信心。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疾病知识普及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通过虚拟现实技术，可以制作生动形象的疾病知识普及材料，帮助患者更好地了解自身疾病和治疗方案。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康复训练辅助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通过虚拟现实技术，可以为患者提供生动有趣的康复训练辅助工具，增加训练的趣味性和互动性，提高患者的参与度和积极性。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375" r="20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患者教育与心理支持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虚拟现实技术在康复疗法中应用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虚拟运动环境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通过虚拟现实技术创建逼真的运动场景，使患者在安全、可控的环境中进行运动功能康复训练，如步态训练、平衡训练等。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运动数据监测与分析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利用虚拟现实技术实时监测患者的运动数据，如关节活动度、肌肉力量等，为医生提供客观、量化的评估依据。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个性化运动处方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根据患者的具体情况，制定个性化的运动处方，通过虚拟现实技术进行针对性的运动功能康复训练。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运动功能康复训练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000" r="17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个性化认知训练方案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根据患者的认知评估结果，制定个性化的认知训练方案，通过虚拟现实技术进行有针对性的认知功能康复训练。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认知训练游戏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设计具有认知训练功能的虚拟现实游戏，如记忆力训练、注意力训练等，使患者在游戏中进行认知功能康复训练。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认知评估与反馈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通过虚拟现实技术对患者的认知功能进行评估，并提供实时的反馈和建议，帮助患者更好地了解自己的认知状况。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认知功能康复训练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https://d.book118.com/877162010012006032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2024-09-04T16:17:55.398</cp:lastPrinted>
  <dcterms:created xsi:type="dcterms:W3CDTF">2024-09-04T08:17:55Z</dcterms:created>
  <dcterms:modified xsi:type="dcterms:W3CDTF">2024-09-04T08:17:57Z</dcterms:modified>
</cp:coreProperties>
</file>