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34AC8-BDDD-4054-BB8C-25D8D79F6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2D686-828E-471A-AF40-67C8D706C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1A3DC-6EAE-4709-B982-F8C6B2C4A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A1AC73-CE29-4CE4-BC84-11DFAFD8A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0D6665-8DB4-4F57-836D-211514E40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DBDDF7-91BA-4822-8371-744A044E7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DF63E7-0372-4B5E-BE7A-D0DF78B15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29A05-3FEF-431B-828D-E41E76382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041EAE-A5DD-48C2-8B25-5D796B8CF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6F70D5-B485-43CD-9939-B80E7EE31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E2B9A-37F7-4E87-A505-9EDCC94CE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62022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单词的同义词与反义词记忆方法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同义词记忆方法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反义词记忆方法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同义词与反义词的辨析技巧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记忆单词同义词与反义词的实践应用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提高词汇量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记忆单词的同义词和反义词有助于扩大词汇量，更全面地掌握语言。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加深单词理解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了解单词的同义词和反义词有助于更深入地理解单词的含义和用法。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应对各种语言考试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在各种语言考试中，同义词和反义词的考察是常见题型，掌握记忆方法有助于提高考试成绩。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提高阅读理解能力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在阅读中遇到生词时，通过联想其同义词或反义词有助于猜测词义，提高阅读速度和理解能力。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增强写作和口语表达能力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在写作和口语表达中，恰当地使用同义词和反义词可以使表达更加准确、生动、有力。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丰富语言表达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同义词和反义词的灵活运用可以使语言表达更加丰富多彩，避免重复使用相同的词汇。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记忆单词同义词与反义词的重要性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同义词记忆方法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通过识别单词的词根和词缀来理解其含义，进而记忆同义词。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例如，单词"happy"的词根是"hap"，表示"运气"或"偶然"，加上后缀"-y"表示"充满…的"，因此"happy"可以解释为"充满运气的"或"偶然的喜悦"，其同义词可以是"joyful"、"delighted"等。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词根词缀法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16" b="165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上下文推断法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通过阅读上下文来理解单词的含义，并记忆与之相关的同义词。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例如，在阅读中遇到单词"gigantic"，可以通过上下文推断出它表示"巨大的"，因此可以记忆其同义词"enormous"、"huge"等。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近义词联想法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通过联想与单词意思相近的其他词汇来记忆同义词。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例如，单词"beautiful"可以联想到"gorgeous"、"stunning"、"lovely"等近义词，并将它们归类记忆。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通过将单词放入句子中来理解其含义和用法，并记忆与之相关的同义词。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例如，对于单词"happy"，可以造句"She was so happy to see her friend again."，通过句子理解"happy"的含义，并记忆其同义词"joyful"、"delighted"等。同时，也可以通过替换句子中的"happy"来练习使用这些同义词。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造句记忆法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反义词记忆方法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前缀后缀法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例如，"dis-"表示否定，可以添加到形容词前形成反义词，如"disappear"（消失）是"appear"（出现）的反义词。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添加前缀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例如，"-less"表示缺乏，可以添加到名词后形成反义词，如"hopeless"（绝望的）是"hope"（希望）的反义词。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添加后缀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将两个意义相反的词放在一起对比记忆，如"big"（大）和"small"（小）。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间接对比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通过中间词进行对比记忆，如"tall"（高）和"short"（矮）可以通过"medium"（中等）进行对比记忆。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直接对比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对比记忆法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想象一个场景，然后联想与之相反的场景，如"day"（白天）可以联想"night"（夜晚）。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想象一个动作，然后联想与之相反的动作，如"open"（打开）可以联想"close"（关闭）。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联想相反场景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联想相反动作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反义词联想法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上下文语境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通过上下文语境理解单词的含义，并推断其反义词。例如，在句子"She is very tall, but her sister is quite short."中，可以根据上下文推断出"tall"和"short"是反义词。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情景语境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通过模拟情景语境理解单词的含义，并推断其反义词。例如，可以模拟购物场景来理解"buy"（买）和"sell"（卖）这两个反义词。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语境理解法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https://d.book118.com/877162022101006036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2024-09-11T11:40:38.303</cp:lastPrinted>
  <dcterms:created xsi:type="dcterms:W3CDTF">2024-09-11T03:40:38Z</dcterms:created>
  <dcterms:modified xsi:type="dcterms:W3CDTF">2024-09-11T03:40:40Z</dcterms:modified>
</cp:coreProperties>
</file>