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E336ED1-E044-4E75-A30B-9688D2FCB6A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C9367B0-E24A-4B4F-845B-06FE4BE5D6A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EA95016-F57B-407A-B32F-BDC9BA73A6E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B4C2F86-8134-45EF-B80A-5A05640B09B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E0CC029-547E-4777-9D4F-4975587D851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9B95F8E-6511-4D13-8198-35F95F62FBE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DBEB62B-A59B-450E-8C82-CB518F629F3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038FD58-5CF1-4590-8109-E29B3FE4945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F66243F-4A2C-4704-8D61-AFDB4160974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2C1F2E9-9CE3-4987-8041-A72436B0FE5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07B460B-2453-4699-B1F7-4C13A41392E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19.jpeg" /><Relationship Id="rId5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7716206413400603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625811" y="1717202"/>
            <a:ext cx="6025042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教育机构培训：跨学科综合能力的培养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跨学科综合能力的定义与重要性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教育机构在培养跨学科综合能力中的角色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培养跨学科综合能力的策略与实践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案例研究：成功的跨学科教育项目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面临的挑战与未来的发展方向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跨学科综合能力的定义与重要性</a:t>
            </a:r>
          </a:p>
        </p:txBody>
      </p:sp>
      <p:sp>
        <p:nvSpPr>
          <p:cNvPr id="3" name="AutoShape 3"/>
          <p:cNvSpPr/>
          <p:nvPr/>
        </p:nvSpPr>
        <p:spPr>
          <a:xfrm>
            <a:off x="530711" y="774551"/>
            <a:ext cx="493417" cy="493417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0591670" y="5593080"/>
            <a:ext cx="689835" cy="689835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57538" y="1814132"/>
            <a:ext cx="2276924" cy="3364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710445" y="331660"/>
            <a:ext cx="6771110" cy="14824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5172" r="25172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590" r="32590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2041071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406414" y="4012208"/>
            <a:ext cx="495300" cy="456011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901714" y="1917723"/>
            <a:ext cx="2084387" cy="616443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3911623"/>
            <a:ext cx="2084387" cy="554016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</a:t>
              </a:r>
            </a:p>
          </p:txBody>
        </p:sp>
      </p:grpSp>
      <p:sp>
        <p:nvSpPr>
          <p:cNvPr id="31" name="AutoShape 31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这种能力强调学科之间的交叉融合，通过多角度、多维度的思考，形成更加全面和深入的认识。</a:t>
            </a:r>
            <a:endParaRPr lang="en-US" sz="1100"/>
          </a:p>
        </p:txBody>
      </p:sp>
      <p:sp>
        <p:nvSpPr>
          <p:cNvPr id="32" name="AutoShape 32"/>
          <p:cNvSpPr/>
          <p:nvPr/>
        </p:nvSpPr>
        <p:spPr>
          <a:xfrm>
            <a:off x="8406414" y="2594489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跨学科综合能力是指跨越单一学科领域，将不同学科的知识、技能和方法进行整合，以解决复杂问题的能力。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培养全面发展的人才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跨学科综合能力有助于提高学生的综合素质，培养具有创新精神和实践能力的人才。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促进学科之间的交流与融合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跨学科综合能力有助于打破学科壁垒，促进不同学科之间的交流与合作，推动学科的交叉融合发展。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适应未来社会发展的需要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随着科技和社会的快速发展，跨学科问题日益增多，跨学科综合能力是应对复杂问题、推动创新的重要保障。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重要性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在科学研究和技术开发中，跨学科综合能力有助于整合不同领域的知识和技术，推动科技创新和进步。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科技创新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在经济发展和产业升级中，跨学科综合能力有助于解决复杂的技术和管理问题，提高产业的核心竞争力。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产业升级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在公共事务和社会治理中，跨学科综合能力有助于分析复杂的社会问题，提出有效的解决方案，提高治理效能。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社会治理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跨学科综合能力在现代社会中的应用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教育机构在培养跨学科综合能力中的角色</a:t>
            </a:r>
          </a:p>
        </p:txBody>
      </p:sp>
      <p:sp>
        <p:nvSpPr>
          <p:cNvPr id="3" name="AutoShape 3"/>
          <p:cNvSpPr/>
          <p:nvPr/>
        </p:nvSpPr>
        <p:spPr>
          <a:xfrm>
            <a:off x="530711" y="774551"/>
            <a:ext cx="493417" cy="493417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0591670" y="5593080"/>
            <a:ext cx="689835" cy="689835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57538" y="1814132"/>
            <a:ext cx="2276924" cy="3364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710445" y="331660"/>
            <a:ext cx="6771110" cy="14824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教育机构应设计跨学科的课程体系，打破传统学科界限，促进不同学科之间的融合与交流。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跨学科课程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综合性课程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实践课程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课程应涵盖多个领域，注重培养学生的综合素质，帮助学生建立全面的知识体系。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增加实践课程比重，鼓励学生参与实际项目，培养其解决实际问题的能力。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课程设计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鼓励教师开展跨学科合作，共同探讨教学方法和课程内容，提高教学质量。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教师跨学科合作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定期为教师提供跨学科培训，提高教师的跨学科教学能力。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教师培训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建立教师评价体系，将教师的跨学科教学能力作为重要评价指标。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教师评价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教师角色与培训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9606" b="960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638" b="2638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638" b="2638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教学方法与评估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案例教学法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采用案例教学法，引导学生分析实际案例，培养其分析和解决问题的能力。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小组讨论法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采用小组讨论法，鼓励学生交流思想，培养其团队协作和沟通能力。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多元评估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建立多元评估体系，综合评价学生的学习成果，包括知识掌握、技能应用和态度表现等方面。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培养跨学科综合能力的策略与实践</a:t>
            </a:r>
          </a:p>
        </p:txBody>
      </p:sp>
      <p:sp>
        <p:nvSpPr>
          <p:cNvPr id="3" name="AutoShape 3"/>
          <p:cNvSpPr/>
          <p:nvPr/>
        </p:nvSpPr>
        <p:spPr>
          <a:xfrm>
            <a:off x="530711" y="774551"/>
            <a:ext cx="493417" cy="493417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0591670" y="5593080"/>
            <a:ext cx="689835" cy="689835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57538" y="1814132"/>
            <a:ext cx="2276924" cy="3364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710445" y="331660"/>
            <a:ext cx="6771110" cy="14824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https://d.book118.com/877162064134006031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63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2024-09-04T02:53:36.017</cp:lastPrinted>
  <dcterms:created xsi:type="dcterms:W3CDTF">2024-09-03T18:53:36Z</dcterms:created>
  <dcterms:modified xsi:type="dcterms:W3CDTF">2024-09-03T18:53:38Z</dcterms:modified>
</cp:coreProperties>
</file>