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E7E4E-D80F-4EE9-B06A-4762F3BDF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31F92-DD04-45B2-8E35-67E0D0944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6169C-4882-4BA6-9460-304C7D593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FE407-973C-47B5-83BA-DFF33DA5C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485696-C9F4-437F-A8A1-4F1237AB8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337693-354F-4F77-A5E1-88E6F06C8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84782C-4D6B-4CF7-9A37-296EA5DC4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0F441-0F8B-4497-A0C1-50D8982D5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8315E-4E25-449E-83FE-3E64A78BD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9F281-60DB-424E-89CD-E79B2969C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B1F77-0EF2-4C59-8F36-8EC16CB62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62100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树脂修复护理技术全面解析\n## 1.树脂修复护理的基本概念与原理\n### 1.1树脂修复护理的定义与分类\n### 1.2树脂修复护理的原理及适用范围\n### 1.3树脂修复护理的历史与发展趋势\n## 2.树脂修复护理的常用材料与技术\n### 2.1常用树脂修复材料的特点与性能\n### 2.2树脂修复护理的施工技术与方法\n### 2.3树脂修复护理的材料选择与搭配技巧\n## 3.树脂修复护理的操作流程与要点\n### 3.1树脂修复护理前的准备工作与评估\n### 3.2树脂修复护理的施工步骤与操作技巧\n### 3.3树脂修复护理后的效果检查与维护\n## 4.树脂修复护理的常见问题与解决方法\n### 4.1树脂修复护理过程中可能出现的问题及原因\n### 4.2针对常见问题的解决方法与实践技巧\n### 4.3预防树脂修复护理问题的措施与建议\n## 5.树脂修复护理在不同领域的应用案例\n### 5.1树脂修复护理在建筑领域的应用案例\n### 5.2树脂修复护理在汽车领域的应用案例\n### 5.3树脂修复护理在家具领域的应用案例\n## 6.树脂修复护理行业的发展前景与市场分析\n### 6.1树脂修复护理行业的市场需求与发展趋势\n### 6.2树脂修复护理行业的竞争格局与优势企业\n### 6.3树脂修复护理行业的发展机遇与挑战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400"/>
              <a:t>树脂修复护理技术全面解析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树脂修复护理的基本概念与原理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树脂修复护理是一种修复和保护受损物品的技术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利用树脂材料的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可塑性和粘合性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可以修复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结构损坏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表面磨损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的物品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树脂修复护理的分类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热固化树脂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：在高温下固化，具有较高的力学性能和耐水性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光固化树脂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：在光照下固化，具有快速固化和优良表面性能的特点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环氧树脂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：具有优异的粘接性能和耐腐蚀性，广泛应用于各种领域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树脂修复护理的定义与分类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树脂修复护理的原理及适用范围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树脂修复护理的原理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粘合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的方式修复受损部位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利用树脂材料的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力学性能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耐腐蚀性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保护物品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树脂修复护理的适用范围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木材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等多种材料的修复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可以修复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结构损坏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表面磨损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裂缝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等问题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树脂修复护理的历史与发展趋势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树脂修复护理的历史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树脂修复技术起源于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20世纪40年代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随着树脂材料的发展，修复技术不断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树脂修复护理的发展趋势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未来将出现更多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的树脂材料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树脂修复护理技术将实现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自动化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，提高修复效率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树脂修复护理的常用材料与技术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热固化树脂</a:t>
                </a:r>
                <a:endParaRPr/>
              </a:p>
            </p:txBody>
          </p:sp>
          <p:sp>
            <p:nvSpPr>
              <p:cNvPr id="27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具有较高的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力学性能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需要在高温下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，固化时间较长</a:t>
                </a:r>
                <a:endParaRPr/>
              </a:p>
            </p:txBody>
          </p:sp>
        </p:grpSp>
        <p:grpSp>
          <p:nvGrpSpPr>
            <p:cNvPr id="27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光固化树脂</a:t>
                </a:r>
                <a:endParaRPr/>
              </a:p>
            </p:txBody>
          </p:sp>
          <p:sp>
            <p:nvSpPr>
              <p:cNvPr id="27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快速固化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优良表面性能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需要在光照下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，对施工环境要求较高</a:t>
                </a:r>
                <a:endParaRPr/>
              </a:p>
            </p:txBody>
          </p:sp>
        </p:grpSp>
        <p:grpSp>
          <p:nvGrpSpPr>
            <p:cNvPr id="27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环氧树脂</a:t>
                </a:r>
                <a:endParaRPr/>
              </a:p>
            </p:txBody>
          </p:sp>
          <p:sp>
            <p:nvSpPr>
              <p:cNvPr id="2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优异的粘接性能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耐腐蚀性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广泛应用于各种领域，但固化时会产生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有毒气体</a:t>
                </a:r>
                <a:endParaRPr/>
              </a:p>
            </p:txBody>
          </p:sp>
        </p:grpSp>
      </p:grpSp>
      <p:pic>
        <p:nvPicPr>
          <p:cNvPr id="28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常用树脂修复材料的特点与性能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树脂修复护理的施工技术</a:t>
                </a:r>
                <a:endParaRPr/>
              </a:p>
            </p:txBody>
          </p:sp>
          <p:sp>
            <p:nvSpPr>
              <p:cNvPr id="2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表面处理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：清除受损部位的杂质和油污，提高修复效果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混合树脂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：按照比例混合树脂和固化剂，搅拌均匀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填充修复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：将混合好的树脂填充到受损部位，使其充分接触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：等待树脂固化，达到预定强度后进行下一步操作</a:t>
                </a:r>
                <a:endParaRPr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树脂修复护理的方法</a:t>
                </a:r>
                <a:endParaRPr/>
              </a:p>
            </p:txBody>
          </p:sp>
          <p:sp>
            <p:nvSpPr>
              <p:cNvPr id="2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压力注浆法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结构损坏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涂抹法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表面磨损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裂缝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浸泡法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大面积损坏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的修复</a:t>
                </a:r>
                <a:endParaRPr/>
              </a:p>
            </p:txBody>
          </p:sp>
          <p:sp>
            <p:nvSpPr>
              <p:cNvPr id="2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树脂修复护理的施工技术与方法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树脂修复护理的材料选择与搭配技巧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树脂修复护理的材料选择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修复对象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损坏程度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选择合适的树脂材料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考虑树脂材料的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力学性能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耐腐蚀性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树脂修复护理的材料搭配技巧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根据实际需要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不同种类的树脂材料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考虑树脂材料之间的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固化速度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树脂修复护理的操作流程与要点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树脂修复护理前的准备工作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修复工具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防护设备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对施工环境进行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通风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树脂修复护理前的评估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对受损物品进行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外观检查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性能测试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评估修复的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可行性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树脂修复护理前的准备工作与评估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树脂修复护理的施工步骤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表面处理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：清除受损部位的杂质和油污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混合树脂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：按照比例混合树脂和固化剂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填充修复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：将混合好的树脂填充到受损部位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：等待树脂固化，达到预定强度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：进行打磨、涂装等后处理工序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树脂修复护理的操作技巧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控制树脂的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混合比例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固化时间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注意树脂的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填充方法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压力控制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保持树脂的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均匀分布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充分接触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树脂修复护理的施工步骤与操作技巧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树脂修复护理后的效果检查与维护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树脂修复护理后的效果检查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对修复部位进行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外观检查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性能测试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确保修复效果达到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预期要求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树脂修复护理后的维护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修复物品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避免物品受到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潮湿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等恶劣环境的影响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https://d.book118.com/877162100016006043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树脂修复护理技术全面解析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2024-09-16T19:09:20.895</cp:lastPrinted>
  <dcterms:created xsi:type="dcterms:W3CDTF">2024-09-16T11:09:20Z</dcterms:created>
  <dcterms:modified xsi:type="dcterms:W3CDTF">2024-09-16T11:09:22Z</dcterms:modified>
</cp:coreProperties>
</file>