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275AB1-A931-41EC-B723-EBA6DA65FE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8C0296-7E42-4BC1-9106-B3026F1B47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91624A-BE03-4A33-B579-F12569B973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883A2A0-34CD-4F6B-A3B7-01907E6378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6539950-D274-4EBC-B2CB-0DD884A64D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6383DFD-F4A2-4B5E-B352-1F68538011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736090D-42B1-40D3-848A-F5E11817F3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4AA19D9-217B-48B2-8154-A55CB7B827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DC5E184-E8E5-4707-8FF7-208B5837EE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72F6C0-B28C-41CF-8345-8DB713761A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D7ABDE-7098-4835-AF7E-A673B576D8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77163032120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4373" y="453466"/>
            <a:ext cx="11263254" cy="5951068"/>
          </a:xfrm>
          <a:prstGeom prst="roundRect">
            <a:avLst>
              <a:gd name="adj" fmla="val 12500"/>
            </a:avLst>
          </a:prstGeom>
          <a:solidFill>
            <a:srgbClr val="FFFFFF">
              <a:alpha val="100000"/>
            </a:srgbClr>
          </a:solidFill>
          <a:ln w="476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6034" t="20497" r="7759" b="17391"/>
          <a:stretch>
            <a:fillRect/>
          </a:stretch>
        </p:blipFill>
        <p:spPr>
          <a:xfrm>
            <a:off x="5993587" y="2318682"/>
            <a:ext cx="5414600" cy="3886633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097280" y="886781"/>
            <a:ext cx="667928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《阶系统和稳定性》ppt课件</a:t>
            </a:r>
          </a:p>
        </p:txBody>
      </p:sp>
      <p:sp>
        <p:nvSpPr>
          <p:cNvPr id="6" name="AutoShape 6"/>
          <p:cNvSpPr/>
          <p:nvPr/>
        </p:nvSpPr>
        <p:spPr>
          <a:xfrm>
            <a:off x="1221803" y="5065668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221803" y="4523253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阶系统简介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阶系统的稳定性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阶系统的动态特性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阶系统的优化设计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阶系统的发展趋势和展望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总结与思考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阶系统简介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阶系统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在控制工程中，阶系统通常是指线性时不变系统的动态特性，可以用差分方程或传递函数来描述。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差分方程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描述系统动态行为的数学模型，通过将时间离散化，将连续系统的微分方程转化为差分方程。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传递函数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描述系统输入与输出之间关系的数学模型，通过拉普拉斯变换将时域函数转化为复数域函数。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阶系统的定义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只包含一个动态环节的系统，如一阶RC电路。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一阶系统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包含两个动态环节的系统，如二阶RLC电路。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二阶系统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包含多个动态环节的系统，如多阶RC电路或多阶RLC电路。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高阶系统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阶系统的分类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电子电路设计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在电子电路设计中，阶系统可以用于描述电路的动态行为和性能。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控制系统设计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在控制系统设计中，阶系统是描述和分析系统动态行为的重要工具。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信号处理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在信号处理中，阶系统可以用于描述信号的传递和处理过程。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阶系统的应用场景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阶系统的稳定性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内部稳定性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系统在平衡点附近的动态行为，决定了系统是否能够自我调节并回到平衡状态。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外部稳定性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系统在受到外部干扰时，是否能够保持其结构和功能，并恢复到稳定状态。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渐近稳定性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当系统受到扰动后，其状态变量能够趋近于平衡状态，且收敛速度越来越快。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稳定性定义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劳斯-赫尔维茨判据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通过计算系统特征方程的根的实部和虚部来判断系统的稳定性，适用于线性时不变系统。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奈奎斯特判据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通过分析系统的频率响应特性来判断系统的稳定性，适用于线性时不变系统。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李雅普诺夫第二方法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通过构造李雅普诺夫函数来判断非线性系统的稳定性，适用于非线性系统。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稳定性判据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频域分析法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通过分析系统的频率响应特性来判断系统的稳定性，通常需要求解傅里叶变换或拉普拉斯变换。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状态空间分析法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通过建立状态方程和输出方程，并利用线性代数和矩阵理论进行分析，适用于多输入多输出系统。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时域分析法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通过分析系统在时间域内的响应特性来判断系统的稳定性，通常需要求解微分方程或差分方程。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稳定性分析方法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阶系统的动态特性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阶系统的响应特性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阶系统的响应特性是指系统对输入信号的响应方式，包括系统的传递函数、频率响应等。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阶系统的响应特性决定了系统的动态性能，如系统的调节时间、超调量等。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阶系统的响应特性可以通过系统分析和设计来优化，以达到所需的动态性能。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https://d.book118.com/877163032120006033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2024-09-07T03:15:43.484</cp:lastPrinted>
  <dcterms:created xsi:type="dcterms:W3CDTF">2024-09-06T19:15:43Z</dcterms:created>
  <dcterms:modified xsi:type="dcterms:W3CDTF">2024-09-06T19:15:45Z</dcterms:modified>
</cp:coreProperties>
</file>