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CBF51-C2B2-4F2A-839C-E50E9D5C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09FF2-0007-49D3-8A70-2A6F9B42E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DEBA0-B1C9-48F6-BCEE-E6D657E9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74CB3-E9F2-4409-811C-54D87BD83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37734-3A11-4A22-8B20-20BB3459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D5158-C239-413F-9B71-4802601F2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B9C5B-612C-414E-A8DA-2679FFC3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3CB3B-C46D-43BA-A759-753F9BBDD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598B7-8C4F-48E8-8125-ED3F52E1C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C5D16-A9ED-4E43-B198-6F0178C51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F10EE-9A84-40E5-BE46-5068978B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4050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2023-2028年起重设备市场发展现状调查及供需格局分析预测报告大纲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按驱动方式分类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起重设备市场定义与分类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起重设备市场是指生产和销售各类起重机械设备的行业，主要用于物品的吊装、搬运和运输。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可分为电动起重设备和液压起重设备。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可分为工业起重设备和建筑起重设备。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可分为起重机、升降机和输送机等。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全球起重设备市场规模持续扩大，预计到2028年将达到XX亿美元。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受益于制造业和物流业的快速发展，起重设备市场年复合增长率约为XX%。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起重设备行业为国民经济建设提供了重要的装备支持，对制造业、物流业等行业的发展具有重要推动作用。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起重设备行业处于装备制造业和物流业之间的交叉领域，是连接上游原材料供应商和下游应用行业的关键环节。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行业在国民经济中的地位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经济贡献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目前市场上存在多种类型的起重设备，包括轻型、中型和重型起重设备，各种类型的供给结构也各不相同。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供给区域分布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起重设备市场的供给区域主要集中在中国、欧洲和北美等地区，其中中国的供给量占据较大市场份额。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随着技术的不断进步和产能的持续扩张，起重设备行业的供给能力在不断提升。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181" b="1018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随着全球经济的复苏和基础设施建设的不断推进，起重设备市场的需求规模在不断扩大。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不同类型和规格的起重设备需求结构有所不同，大型企业更倾向于采购高端、大型的起重设备，而中小企业则更倾向于选择经济型、轻量化的起重设备。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起重设备市场的需求区域主要集中在亚洲、非洲和拉丁美洲等地区，其中中国和印度等国家的市场需求量较大。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需求区域分布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主要竞争厂家及市场份额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主要竞争厂家在起重设备市场中的市场份额和影响力，以及各厂家的市场定位和竞争优势。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起重设备市场中，主要竞争厂家包括厂家A、厂家B、厂家C等。其中，厂家A凭借其先进的技术和品牌影响力，占据了最大的市场份额；厂家B则以其稳定的产品质量和完善的售后服务获得了良好的口碑；厂家C则专注于中低端市场，通过价格优势吸引了不少客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各竞争厂家在市场中的竞争焦点和采取的竞争策略，以及这些策略对市场的影响。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重设备市场中，各厂家之间的竞争焦点主要集中在技术创新、产品质量、售后服务和品牌影响力等方面。为了在竞争中获得优势，厂家A不断加大研发投入，推出具有自主知识产权的新产品；厂家B则通过与国内外知名企业合作，提升自身产品的品质和品牌形象；厂家C则通过优化生产流程，降低成本，提高产品的性价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竞争焦点及竞争策略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新进入者在起重设备市场中的威胁和挑战，以及这些威胁对现有竞争格局的影响。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内经济的快速发展和基础设施建设需求的增加，起重设备市场吸引了越来越多的新进入者。这些新进入者中，既有国内的新兴企业，也有国际知名企业。新进入者给现有市场带来了新的竞争压力，同时也带来了新的发展机遇。一方面，新进入者的进入加剧了市场竞争，对现有厂家的市场份额和利润空间造成了一定的冲击；另一方面，新进入者的进入也推动了市场的创新和发展，有助于提升整个行业的水平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新进入者的威胁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通过改变电机电源频率实现速度调节，具有调速范围广、精度高、节能效果显著等特点。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实现设备远程监控、故障预警和数据分析，提高设备运行效率和安全性。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应用于起重设备的智能控制和自动化操作，提高设备的自主决策和应对复杂环境的能力。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当前主流技术及特点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通过集成传感器、控制器和导航系统，实现起重设备的无人操作，提高作业效率和安全性。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4" r="295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结合多种控制策略，如模糊控制、神经网络控制等，提高设备的动态性能和稳定性。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复合控制技术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利用太阳能、风能等可再生能源，降低起重设备运行过程中的能耗和排放。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加剧市场竞争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新技术的应用将加剧起重设备市场的竞争，促使企业加大研发投入，提高创新能力。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推动产品升级换代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新技术的应用将促使起重设备不断升级换代，提高产品附加值和市场竞争力。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创造新的市场需求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新技术的发展将催生新的应用场景和市场需求，为起重设备市场带来新的增长点。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技术发展对市场的影响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https://d.book118.com/877164050036006033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2024-09-06T13:44:43.872</cp:lastPrinted>
  <dcterms:created xsi:type="dcterms:W3CDTF">2024-09-06T05:44:43Z</dcterms:created>
  <dcterms:modified xsi:type="dcterms:W3CDTF">2024-09-06T05:44:46Z</dcterms:modified>
</cp:coreProperties>
</file>