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EC034A-EDF7-426D-9229-B7991C6B77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7A1BAE-3633-4810-8DB9-8DA41BCEDC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319A3A-8854-4C1C-B6DE-66C0B25654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9F7CAA-5D48-4AC0-A26C-DB4A141E50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2A98007-0DD5-4261-B438-D2EE22BD50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48BB401-7966-4856-A505-4A322DD5E8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F7D45CA-D677-4FB8-BE96-36F6824364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BB5ED4-CA55-428F-BD09-C355B73C37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A86ACA-3CA0-4817-90C6-9C068E1F0F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469ECC-2C89-40DF-8B0A-A9D1048126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7D8FF0-E0B3-476A-AC46-F1BD9BB30D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7164062024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预防疾病教案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预防疾病的重要性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常见疾病的预防方法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健康的生活方式与预防疾病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公共卫生与预防疾病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个人在预防疾病中的责任和行动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预防疾病的重要性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预防疾病可以降低患病风险，减少身体不适和疼痛，提高个人生活质量。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3027" b="302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通过预防疾病，可以降低早逝的风险，延长寿命。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延长寿命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3542" b="35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预防疾病可以减少医疗资源的消耗，减轻家庭和社会的医疗负担。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减少医疗负担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预防疾病对个人健康的影响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降低疾病发病率有助于维护社会稳定，减少因疾病导致的社会问题。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促进社会稳定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0000" r="20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提升劳动生产率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节省医疗开支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0000" r="20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减少因疾病导致的缺勤和劳动力丧失，提高劳动生产率。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预防疾病可以显著降低医疗费用，减轻国家财政负担。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预防疾病对社会和经济的影响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预防疾病的理念基于医学研究和科学证据，证实了预防措施的有效性。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科学依据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例如定期运动、合理饮食、接种疫苗等预防措施已被广泛实践并证明有效。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实例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预防疾病的科学依据和实例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常见疾病的预防方法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避免接触感染源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避免接触感冒患者，或尽量减少接触时间。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注意个人卫生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勤洗手，避免用手触摸口鼻眼等部位，不与他人共用餐具、毛巾等个人物品。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增强免疫力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保持充足的睡眠，合理饮食，适当锻炼，增强身体免疫力。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感冒是一种常见的呼吸道疾病，可以通过多种方式进行预防。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保持室内空气流通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经常开窗通风，避免长时间处于密闭的环境中。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感冒的预防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合理饮食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减少盐、糖、脂肪的摄入，增加蔬菜、水果、全谷类食物的摄入。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高血压是一种常见的慢性疾病，通过健康的生活方式可以有效预防。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控制体重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保持适当的体重，避免过度肥胖。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适量运动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每周进行至少150分钟的中等强度的有氧运动，如快走、游泳等。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控制情绪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避免情绪波动过大，学会调节情绪，保持心情愉悦。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高血压的预防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糖尿病是一种常见的代谢性疾病，通过健康的生活方式可以降低患病风险。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定期监测血糖，保持血糖在正常范围内。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控制血糖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保持适当的体重，避免过度肥胖。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控制体重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减少高糖、高脂肪、高盐的食物摄入，增加蔬菜、水果、全谷类食物的摄入。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合理饮食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每周进行至少150分钟的中等强度的有氧运动，如快走、游泳等。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适量运动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糖尿病的预防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5686" b="568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5937" r="593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癌症是一种常见的恶性疾病，通过健康的生活方式可以降低患病风险。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戒烟限酒，保持适当的体重，避免过度肥胖。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保持健康的生活方式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避免食用过期变质的食物，减少高热量、高脂肪、高糖的食物摄入。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注意饮食卫生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及早发现癌症迹象，及早进行治疗。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定期进行体检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癌症的预防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健康的生活方式与预防疾病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https://d.book118.com/877164062024006041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2024-09-13T20:01:43.428</cp:lastPrinted>
  <dcterms:created xsi:type="dcterms:W3CDTF">2024-09-13T12:01:43Z</dcterms:created>
  <dcterms:modified xsi:type="dcterms:W3CDTF">2024-09-13T12:01:45Z</dcterms:modified>
</cp:coreProperties>
</file>