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8B89C41-EBCB-4E70-A336-BA1F34E48C2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E9DEC-FCA9-4AAC-ABAD-41E4CCB1F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126EF-A225-4F91-A417-83897085C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3420C-1B38-4C67-8664-6112F2C2F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0AE18-2CDB-454E-8500-BC29948AB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7F9EF9-3EA5-4AE5-8ED2-A82E4502E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23E4F7-65D2-4970-9E03-9E3132AB5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03F6E-975A-4C6F-B816-DF2FE41A5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23B25-0A4A-41E8-87CA-94B82F15F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3FC7A-DD96-41BA-BD4A-124B4266A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8421E-DC09-45F2-8F4E-418EB82CC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90503-FBF6-4399-8C95-C37F52FEB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0D09654-C779-4D26-85B6-B5C904B2D11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354E5D3-4D64-4FCE-BE6F-C142906FEB4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6411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销售团队信任与协作的促进方法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建立信任的方法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促进协作的方法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为什么重视销售团队的信任与协作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销售团队中，信任与协作是至关重要的因素。团队成员之间的信任可以增强合作意愿，提高工作效率，并增强团队的凝聚力。目标的一致性和团队成员间良好的关系都会影响信任与协作的表现。实际案例显示，在销售团队中信任与协作的重要性得到了广泛体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信任在销售团队中的作用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促使团队成员相互合作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增强合作意愿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团队成员间建立信任增加团队凝聚力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减少沟通成本，提高信息传递效率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协作在销售团队中的价值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良好的协作可以提高销售团队绩效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提高业绩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协作帮助团队克服个人不足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互补不足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通过协作实现共同目标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创造共赢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沟通不畅导致信息不对称，影响协作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利益冲突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利益冲突是团队信任与协作的障碍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销售团队信任与协作的挑战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信任缺失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团队成员间缺乏信任会影响合作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信任与协作的重要性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中，信任与协作的重要性不言而喻。团队成员之间建立的信任可以带来积极的合作氛围，有助于提高工作效率，创造共赢的结果。同时，协作也是推动团队整体业绩的关键因素，通过团队成员之间的互补和协作，共同实现销售目标变得更加顺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建立信任的方法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建立共同目标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建立信任的第一步是确立明确的团队目标和个人目标。团队成员需要建立共识，确保目标的一致性。只有这样，才能激发团队成员的积极性和责任感。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透明沟通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确保信息流畅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开放沟通方式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准确传递信息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定期团队会议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建立互信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言行一致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诚实守信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共享信息和资源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理解别人观点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奖励优秀的协作表现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奖励信任表现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建立开放氛围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建立宽容氛围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建立尊重氛围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建立团队文化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强调互助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建立信任与协作是任何团队成功的关键。通过建立共同目标、透明沟通、建立互信和团队文化，可以使团队成员之间更加紧密地合作，提高工作效率。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促进协作的方法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设立明确角色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在销售团队中，明确每个成员的职责和任务至关重要。只有清晰定义每个团队成员的角色和职责，才能确保团队高效运转。通过鼓励成员互相协助和支持，团队的合作精神得以提升。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https://d.book118.com/877164115011006055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销售团队信任与协作的促进方法</vt:lpstr>
      <vt:lpstr>目录</vt:lpstr>
      <vt:lpstr>第一章 引言</vt:lpstr>
      <vt:lpstr>为什么重视销售团队的信任与协作</vt:lpstr>
      <vt:lpstr>信任在销售团队中的作用</vt:lpstr>
      <vt:lpstr>协作在销售团队中的价值</vt:lpstr>
      <vt:lpstr>销售团队信任与协作的挑战</vt:lpstr>
      <vt:lpstr> </vt:lpstr>
      <vt:lpstr>第2章 建立信任的方法</vt:lpstr>
      <vt:lpstr> </vt:lpstr>
      <vt:lpstr>透明沟通</vt:lpstr>
      <vt:lpstr>建立互信</vt:lpstr>
      <vt:lpstr>建立团队文化</vt:lpstr>
      <vt:lpstr>总结</vt:lpstr>
      <vt:lpstr>第3章 促进协作的方法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2024-09-29T14:41:05.606</cp:lastPrinted>
  <dcterms:created xsi:type="dcterms:W3CDTF">2024-09-29T06:41:05Z</dcterms:created>
  <dcterms:modified xsi:type="dcterms:W3CDTF">2024-09-29T06:41:07Z</dcterms:modified>
</cp:coreProperties>
</file>