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1F5C7-19DA-4175-8B1E-F612500A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5CED-C9B0-4BFF-9F05-563E583F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E3A7-617E-460C-8072-8A5DE290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09466-B01A-46A0-9A05-E485833B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D4BAE-853A-41EE-BF6F-B9FA18BE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19809-3285-428E-80F4-5D367A04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5397E-057A-4E5F-BE2F-5701FFEB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D4A1D-27CD-4B89-98E4-B88E058E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7BD02-4510-47BF-91BE-B2D50E75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F31B2-92B3-4EBB-A011-4AFA1DA4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63223-89C2-4814-8123-8E545FD3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5000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企业合规管理与员工行为规范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企业内部合规监管机制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企业外部合规监管环境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员工违规行为处理机制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合规管理是指企业通过制定和执行合规政策、流程和控制措施，以确保其业务活动符合法律法规、行业准则和内部规章制度的要求，从而防范和降低法律风险，保障企业稳健运营。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随着全球化和市场竞争的加剧，企业面临的法律风险和合规挑战日益增多。合规管理作为企业风险管理的重要组成部分，对于保障企业声誉、降低法律风险、提升市场竞争力具有重要意义。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企业合规管理的目标是确保企业业务活动的合法性、合规性和道德性，防范和降低法律风险，维护企业声誉和品牌价值，促进企业可持续发展。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合规管理应注重预防，通过建立健全的制度和流程，防范潜在的法律风险。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合规管理应持续改进和优化，以适应法律法规和市场环境的变化。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合规管理应覆盖企业所有业务活动和员工行为，确保无死角、无盲区。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合规管理应全员参与，每个员工都应承担合规责任，共同维护企业的合规文化。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合规监督与评估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企业应建立有效的合规监督机制，对业务活动的合规性进行定期检查和评估；对于发现的合规问题，应及时采取纠正措施并追究相关责任人的责任。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企业应建立完善的合规管理制度体系，包括合规政策、合规流程、合规指南等，为员工提供明确的合规要求和操作规范。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合规组织架构建设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企业应设立专门的合规管理部门或岗位，负责合规政策的制定、执行和监督，确保合规工作的有效开展。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合规培训与文化建设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企业应定期开展合规培训，提高员工的合规意识和能力；同时，积极培育企业的合规文化，使合规成为员工的自觉行为。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员工行为规范制定与执行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16" r="226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员工行为规范必须符合国家法律法规、行业规定和企业内部规章制度的要求，确保员工的合法权益。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员工行为规范应当结合企业实际情况，充分考虑员工的心理、生理和社会需求，确保规范的合理性和可行性。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员工行为规范应当具体、明确，便于员工理解和遵守，减少歧义和误解。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员工行为规范应随着企业发展和外部环境变化不断更新和完善，保持其时效性和适应性。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更新与完善原则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员工行为规范的制定原则与内容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通过企业内部网站、公告栏、员工手册等多种渠道宣传员工行为规范，提高员工的知晓率和认同感。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多样化宣传方式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110" b="131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针对员工行为规范开展定期培训课程，加深员工对规范的理解和认识，提高遵守规范的自觉性。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通过案例分析和讨论的方式，引导员工思考和理解规范的实际应用，增强规范执行的效果。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员工行为规范的宣传与培训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399" b="19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员工行为规范的执行与监管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明确责任部门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指定专门的责任部门负责员工行为规范的执行和监管，确保规范得到有效落实。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建立员工行为规范的监督机制，包括定期检查、举报奖励等措施，确保规范得到严格执行。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违规处理措施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对于违反员工行为规范的行为，应依法依规进行处理，包括警告、罚款、解除劳动合同等措施，维护企业的正常秩序和员工的合法权益。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企业内部合规监管机制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设立专门的合规管理部门，负责企业内部合规监管工作的组织、协调和监督。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合规管理部门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在各业务部门设立合规专员，负责本部门业务合规性的日常监督和报告。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合规专员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成立由高层管理人员和专家组成的合规委员会，负责审议重大合规事项和监督合规管理部门的工作。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合规委员会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内部合规监管机构设置与职责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合规报告与处置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制定合规报告制度，要求各部门定期向合规管理部门报告合规情况，对发现的合规问题及时采取处置措施。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合规审计与监督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建立合规审计制度，对企业内部合规管理情况进行定期审计和监督，确保各项合规制度得到有效执行。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建立合规风险识别与评估机制，定期对企业业务进行全面的合规性检查，及时发现潜在的合规风险。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内部合规监管流程与制度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https://d.book118.com/877165000135006033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2024-09-07T07:20:28.386</cp:lastPrinted>
  <dcterms:created xsi:type="dcterms:W3CDTF">2024-09-06T23:20:28Z</dcterms:created>
  <dcterms:modified xsi:type="dcterms:W3CDTF">2024-09-06T23:20:30Z</dcterms:modified>
</cp:coreProperties>
</file>