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D77667-788B-4752-A622-E91BDEDA2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F6615D-4685-40D8-9FBA-8114064B8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8FB4A6-428A-4022-8270-4CEA0855C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7A03C3-5404-44A3-B203-0ADA469B5A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B49D1A-6B6E-40B1-8AF3-4939303D73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0F862E-E9D8-43FD-96D4-21158763D5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7BFBEF-47F4-41A2-B2E2-B909E633D9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BDBB17-5CDD-4D80-9ED2-1A77C2E765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414BFC-27E9-4137-B43C-7C01F59C8A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B575FD-39F7-468C-BF22-070FE87E74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5B050B-C68C-4A31-80F2-2E4F17EFE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6506504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心理健康事故案例分析</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汇报人：XXX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2024-01-11</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心理健康事故原因分析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心理健康事故后果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心理健康事故预防和应对措施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案例介绍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案例背景</a:t>
            </a:r>
          </a:p>
        </p:txBody>
      </p:sp>
      <p:sp>
        <p:nvSpPr>
          <p:cNvPr id="23" name="Freeform 23"/>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时间：2023年</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地点：某城市</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事件起因：一名男子因长期遭受工作压力和家庭问题，导致心理健康问题加剧，最终引发了一起悲剧事件。</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涉及人员：受害者、施暴者、目击者</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受害者是一名年轻女性，遭受了严重的心理创伤，表现出焦虑、抑郁等症状。</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受害者情况</a:t>
            </a:r>
          </a:p>
        </p:txBody>
      </p:sp>
      <p:pic>
        <p:nvPicPr>
          <p:cNvPr id="5" name="Picture 5"/>
          <p:cNvPicPr>
            <a:picLocks noChangeAspect="1"/>
          </p:cNvPicPr>
          <p:nvPr/>
        </p:nvPicPr>
        <p:blipFill>
          <a:blip r:embed="rId2"/>
          <a:srcRect l="16708" r="1670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施暴者是一名中年男性，长期处于工作压力和家庭问题中，心理健康问题严重。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施暴者情况</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目击者是一名年轻男性，目睹了整个事件的发生，受到了严重的心理创伤。</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目击者情况</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案例描述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心理健康事故原因分析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心理压力过大是导致心理健康事故的主要原因之一，它可能引发各种心理问题，如焦虑、抑郁和压力相关疾病。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在现代社会，人们面临着越来越多的压力，如工作压力、学业压力、人际关系压力等。这些压力可能导致心理负担过重，影响个体的情绪和行为，进而引发心理健康事故。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心理压力过大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18" b="101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情绪管理不当是指个体无法有效地调节和管理自己的情绪，可能导致情绪失控和行为失控。</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情绪管理不当可能引发各种心理健康问题，如情绪障碍、行为障碍等。这些问题可能进一步引发心理健康事故，如暴力行为、自残行为等。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情绪管理不当</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缺乏心理支持是指个体在面对心理压力和困难时缺乏必要的支持和帮助，无法有效应对和解决问题。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缺乏心理支持可能引发各种心理健康问题，如孤独感、无助感等。这些问题可能进一步引发心理健康事故，如自杀行为、自闭行为等。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00" r="24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缺乏心理支持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500" b="25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家庭和社会环境对个体的心理健康具有重要影响。不良的家庭和社会环境可能导致个体出现各种心理问题，进而引发心理健康事故。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家庭环境如父母关系紧张、家庭暴力等可能导致个体出现焦虑、抑郁等问题。社会环境如社会压力、社会歧视等也可能对个体的心理健康产生不良影响，引发心理健康事故。</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家庭和社会环境影响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心理健康事故后果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https://d.book118.com/877165065046006051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2024-09-24T07:31:14.042</cp:lastPrinted>
  <dcterms:created xsi:type="dcterms:W3CDTF">2024-09-23T23:31:14Z</dcterms:created>
  <dcterms:modified xsi:type="dcterms:W3CDTF">2024-09-23T23:31:16Z</dcterms:modified>
</cp:coreProperties>
</file>