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4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E8F68-CD40-4E92-A56D-FF942ACDB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643CC-9AEE-4C32-843A-67E56B8B2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0B630-6E53-4458-A289-E51CDAF07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AA8D6-62A1-4C32-8623-C33393D71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F7D7BB-7638-45B4-9FB4-AC92B3203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1BC615-632E-48EF-8FE0-05A975918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B648B9-D374-4047-8254-47CF6E4C6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D7539-FC5D-4D77-8912-278B31FCF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E568D-F683-440A-BD38-F8C369311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3D534-EA15-4B81-A7E0-B1AE4A233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C7CB1-71C4-4999-81E2-5A0F574D2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39" r:id="rId2"/>
    <p:sldLayoutId id="2147487740" r:id="rId3"/>
    <p:sldLayoutId id="2147487741" r:id="rId4"/>
    <p:sldLayoutId id="2147487742" r:id="rId5"/>
    <p:sldLayoutId id="2147487743" r:id="rId6"/>
    <p:sldLayoutId id="2147487744" r:id="rId7"/>
    <p:sldLayoutId id="2147487745" r:id="rId8"/>
    <p:sldLayoutId id="2147487746" r:id="rId9"/>
    <p:sldLayoutId id="2147487747" r:id="rId10"/>
    <p:sldLayoutId id="214748774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6616104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双比双争活动方案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豆泥丸,a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豆泥丸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活动背景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参与人员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活动安排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活动预算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活动效果评估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活动背景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当前形势</a:t>
            </a:r>
            <a:endParaRPr lang="zh-CN" altLang="en-US"/>
          </a:p>
        </p:txBody>
      </p:sp>
      <p:sp>
        <p:nvSpPr>
          <p:cNvPr id="10489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当前经济形势：市场竞争激烈，企业需要创新发展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社会环境：人们生活水平提高，对品质要求更高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行业趋势：数字化、智能化成为主流，传统产业需要转型升级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企业自身情况：需要提高核心竞争力，加强内部管理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目的和意义</a:t>
            </a:r>
            <a:endParaRPr lang="zh-CN" altLang="en-US"/>
          </a:p>
        </p:txBody>
      </p:sp>
      <p:sp>
        <p:nvSpPr>
          <p:cNvPr id="104897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培养员工的创新意识和团队协作精神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提升企业的整体业绩和竞争力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促进企业文化的建设和团队凝聚力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提高员工的工作积极性和主动性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指导思想</a:t>
            </a:r>
            <a:endParaRPr lang="zh-CN" altLang="en-US"/>
          </a:p>
        </p:txBody>
      </p:sp>
      <p:sp>
        <p:nvSpPr>
          <p:cNvPr id="10490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坚持以习近平新时代中国特色社会主义思想为指导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紧密结合实际，推动工作创新发展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坚持以人民为中心的发展思想，切实增强人民群众的获得感、幸福感、安全感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深入贯彻落实党的十九大和十九届二中、三中、四中全会精神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活动内容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活动主题</a:t>
            </a:r>
            <a:endParaRPr lang="zh-CN" altLang="en-US"/>
          </a:p>
        </p:txBody>
      </p:sp>
      <p:sp>
        <p:nvSpPr>
          <p:cNvPr id="104914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主题：双比双争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目的：通过比较和竞争，提高员工的工作积极性和工作效率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内容：开展各种形式的比赛和评比活动，激发员工的竞争意识和创造力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意义：促进员工个人和团队的共同成长，提高企业的整体竞争力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活动形式</a:t>
            </a:r>
            <a:endParaRPr lang="zh-CN" altLang="en-US"/>
          </a:p>
        </p:txBody>
      </p:sp>
      <p:sp>
        <p:nvSpPr>
          <p:cNvPr id="104918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线上活动：利用互联网平台开展线上竞赛、评选等活动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线下活动：组织各类现场活动，如研讨会、展览、实地考察等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联合活动：与其他单位、组织合作开展活动，实现资源共享、优势互补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主题活动：围绕特定主题开展系列活动，深入挖掘主题内涵，提高参与度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活动时间</a:t>
            </a:r>
            <a:endParaRPr lang="zh-CN" altLang="en-US"/>
          </a:p>
        </p:txBody>
      </p:sp>
      <p:sp>
        <p:nvSpPr>
          <p:cNvPr id="104924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2023年8月1日至8月31日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2023年7月1日至7月31日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2023年6月1日至6月30日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2023年5月1日至5月31日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活动地点</a:t>
            </a:r>
            <a:endParaRPr lang="zh-CN" altLang="en-US"/>
          </a:p>
        </p:txBody>
      </p:sp>
      <p:sp>
        <p:nvSpPr>
          <p:cNvPr id="10493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地点一：北京市朝阳区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地点三：广东省广州市天河区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地点四：江苏省南京市建邺区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地点二：上海市浦东新区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参与人员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参与对象</a:t>
            </a:r>
            <a:endParaRPr lang="zh-CN" altLang="en-US"/>
          </a:p>
        </p:txBody>
      </p:sp>
      <p:sp>
        <p:nvSpPr>
          <p:cNvPr id="104941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社区居民：双比双争活动的核心参与人群，通过比赛展示自己的才艺和技能。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商家：提供赞助和支持，为活动提供物资和资金支持。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志愿者：协助活动的组织和开展，提供必要的服务和支持。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媒体记者：对活动进行宣传报道，提高活动的知名度和影响力。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参与人数</a:t>
            </a:r>
            <a:endParaRPr lang="zh-CN" altLang="en-US"/>
          </a:p>
        </p:txBody>
      </p:sp>
      <p:sp>
        <p:nvSpPr>
          <p:cNvPr id="104947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方案实施人员：50人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8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监督人员：20人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8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参与人员：100人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9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志愿者：30人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https://d.book118.com/877166161042006030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Wingdings</vt:lpstr>
      <vt:lpstr>Office Theme</vt:lpstr>
      <vt:lpstr>双比双争活动方案</vt:lpstr>
      <vt:lpstr>目录</vt:lpstr>
      <vt:lpstr>活动背景</vt:lpstr>
      <vt:lpstr>当前形势</vt:lpstr>
      <vt:lpstr>目的和意义</vt:lpstr>
      <vt:lpstr>指导思想</vt:lpstr>
      <vt:lpstr>活动内容</vt:lpstr>
      <vt:lpstr>活动主题</vt:lpstr>
      <vt:lpstr>活动形式</vt:lpstr>
      <vt:lpstr>活动时间</vt:lpstr>
      <vt:lpstr>活动地点</vt:lpstr>
      <vt:lpstr>参与人员</vt:lpstr>
      <vt:lpstr>参与对象</vt:lpstr>
      <vt:lpstr>参与人数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2024-09-01T20:08:06.623</cp:lastPrinted>
  <dcterms:created xsi:type="dcterms:W3CDTF">2024-09-01T12:08:06Z</dcterms:created>
  <dcterms:modified xsi:type="dcterms:W3CDTF">2024-09-01T12:08:08Z</dcterms:modified>
</cp:coreProperties>
</file>