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E794045-D73A-411D-901B-6DE3C1C480B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6D64E-272C-4A57-A620-E80E34CE0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CF7EA-463E-42AE-AD4A-45FA65856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EC465-E8A3-45AA-B891-DA85A3E8B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C1499-0094-427D-A74C-9DD844684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69811A-3BDA-4AB9-B67F-1EE17D06D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0585BB-5C7D-425F-9A9C-7BC515B89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339C95-252F-4F6D-A551-30D2975BD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272A6-30F4-4A16-B1D4-097269644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D9104-89CF-4697-9301-1BCFC5245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9B5A4-FCE3-4821-885D-1156BAB51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DFB2A-1B7C-46BD-81E3-8867C9021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CE8236F-09AB-461D-A517-297406D40B7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70ECCA1-E935-4E7B-A224-D47E507630C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66166123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建筑设计中的人文精神体现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建筑设计中的人文精神体现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人文精神与建筑功能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人文精神与建筑空间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人文精神与建筑材料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人文精神与建筑风格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建筑设计中的人文精神体现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人文精神在建筑设计中的重要性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人文精神是建筑设计中不可或缺的因素，它体现了人们对生活、环境和文化的关注。建筑设计中的人文精神可以带来更具人性化和情感化的建筑作品。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人文精神的体现方式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通过建筑中的文化元素和符号来呈现人文精神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文化元素和符号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通过建筑的功能性和社会性来体现人文情怀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功能性和社会性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通过建筑的形式和结构来展示人文关怀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形式和结构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历史建筑中的人文精神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古代建筑中体现了当时人们对宗教、政治和生活的理解和追求。历史建筑的设计思想和风格体现了特定时代的人文精神。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历史建筑中的人文精神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古代建筑中反映了当时人们对宗教与政治的关注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宗教与政治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历史建筑展示了人们对文化与生活的理解与追求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文化与生活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古代建筑体现了特定时代的设计思想与风格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设计思想与风格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当代建筑中的人文精神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当代建筑师倾向于将当下社会、文化和环境问题融入设计中。当代建筑反映了现代人对可持续发展、社会公平和文化多样性的关注。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当代建筑中的人文精神体现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当代建筑致力于解决当下社会问题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当代建筑尊重和体现文化多样性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文化多样性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当代建筑注重可持续发展和环保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可持续发展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人文精神与建筑功能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功能主义建筑的人文关怀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功能主义建筑注重建筑的功能性和实用性，体现了对人们日常生活需求的关注。人文精神在功能主义建筑中以人们生活和工作的舒适性为重点体现。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社会功能建筑中的人文精神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培养未来人才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关注社会健康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促进文化传承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公共图书馆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文化功能建筑中的人文精神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展示历史和艺术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博物馆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促进知识传播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图书馆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办公楼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创造舒适的工作环境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促进员工创新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商业功能建筑中的人文精神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购物中心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提供便利的购物体验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创造社交场所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文精神在建筑设计中扮演着重要角色，不仅体现在建筑的功能性和实用性上，还体现在建筑对人们生活和工作的关怀及对社会文化的贡献上。建筑不仅是冰冷的建筑物，更是人们生活的舒适家园，是人类文明和社会进步的见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人文精神与建筑空间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空间塑造中的人文关怀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建筑空间的设计不仅仅是为了实现功能需求，更重要的是体现人文关怀。通过考虑人们的活动和情感需求，设计出舒适、温馨的环境，让人们在其中感受到关怀和温暖。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社交空间中的人文精神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人们交流互动的场所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广场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提供休闲娱乐的环境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促进社区共建和交流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社区中心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创造轻松愉快的聚会氛围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咖啡厅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私人空间中的人文情感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提供休息和私密空间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卧室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家庭聚会和休闲放松的场所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客厅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烹饪和分享美食的空间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厨房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学习和思考的私密角落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书房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https://d.book118.com/877166166123006053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建筑设计中的人文精神体现</vt:lpstr>
      <vt:lpstr>目录</vt:lpstr>
      <vt:lpstr>第1章 建筑设计中的人文精神体现</vt:lpstr>
      <vt:lpstr> </vt:lpstr>
      <vt:lpstr>人文精神的体现方式</vt:lpstr>
      <vt:lpstr> </vt:lpstr>
      <vt:lpstr>历史建筑中的人文精神</vt:lpstr>
      <vt:lpstr> </vt:lpstr>
      <vt:lpstr>当代建筑中的人文精神体现</vt:lpstr>
      <vt:lpstr>第2章 人文精神与建筑功能</vt:lpstr>
      <vt:lpstr> </vt:lpstr>
      <vt:lpstr>社会功能建筑中的人文精神</vt:lpstr>
      <vt:lpstr>文化功能建筑中的人文精神</vt:lpstr>
      <vt:lpstr>商业功能建筑中的人文精神</vt:lpstr>
      <vt:lpstr>总结</vt:lpstr>
      <vt:lpstr>第3章 人文精神与建筑空间</vt:lpstr>
      <vt:lpstr> </vt:lpstr>
      <vt:lpstr>社交空间中的人文精神</vt:lpstr>
      <vt:lpstr>私人空间中的人文情感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2024-09-27T13:42:36.283</cp:lastPrinted>
  <dcterms:created xsi:type="dcterms:W3CDTF">2024-09-27T05:42:36Z</dcterms:created>
  <dcterms:modified xsi:type="dcterms:W3CDTF">2024-09-27T05:42:38Z</dcterms:modified>
</cp:coreProperties>
</file>