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1898F3-E252-4325-82A3-9F695B79C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A201A8-9AD2-4EE6-AD21-B73F606C9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B30D8C-056B-49F5-A01A-3BCEAD5C9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D549A0-018E-43B4-B87C-271A04DE03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A16112-4AA3-4EA8-92F5-CD9885562A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514CF1-B5AF-44B8-AB9A-EC5EE03E61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3C298-1D45-4D36-8606-D3C8B8DCBF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F918A5-C35A-4425-BD42-B4E3A01F6F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30D372-A796-46E3-9F23-AB5F7E40AF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F39D8F-A315-43C9-98DD-149AE6B25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9A977C-4599-4BDC-9DB0-F6A60C9E1C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000111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2024-01-30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薪酬设计与员工身心健康的关联性分析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薪酬设计基本概念与原则</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员工身心健康概述与影响因素</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薪酬设计与员工身心健康关系探讨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基于身心健康考虑的薪酬设计策略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实施过程中注意事项与调整方法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薪酬设计基本概念与原则</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992" b="79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薪酬是指员工为组织提供劳动或劳务而得到的各种形式的酬劳或答谢，是员工与组织之间的一种利益交换关系。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薪酬包括基本薪酬、绩效薪酬、津贴补贴、福利保险等组成部分，这些部分共同构成了员工的总薪酬。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薪酬定义及组成要素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组成要素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薪酬定义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设计目标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薪酬设计的目标包括吸引和留住人才、激励员工提高绩效、促进组织战略目标的实现等。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设计原则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薪酬设计应遵循公平性原则、竞争性原则、激励性原则、经济性原则和合法性原则等，确保薪酬体系的合理性和有效性。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根据职位的价值和重要性确定薪酬水平，强调职位对组织的贡献。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职位薪酬体系</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根据员工的绩效表现确定薪酬水平，强调个人对组织的贡献。</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绩效薪酬体系</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根据员工的技能水平和能力确定薪酬水平，强调个人技能和能力的提升。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技能薪酬体系</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根据市场薪酬水平和竞争对手的薪酬状况确定薪酬水平，强调外部市场竞争力。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市场薪酬体系</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常见薪酬体系类型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薪酬调整策略包括整体调整、个别调整、定期调整和不定期调整等，根据组织内外部环境的变化和员工个人情况的变化进行灵活调整。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调整策略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薪酬调整机制包括薪酬调查、薪酬分析、薪酬决策和薪酬实施等环节，通过科学规范的流程确保薪酬调整的合理性和有效性。同时，还需要建立与员工的沟通机制，确保员工对薪酬调整的认可和支持。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调整机制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薪酬调整策略及机制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员工身心健康概述与影响因素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52" r="303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1780" r="2178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身心健康定义及重要性</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身心健康是员工高效工作、创造价值的基石，也是企业持续发展的重要保障。</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身心健康是指身体和心理两个方面的健康状态，包括生理机能的正常、心理活动的平衡以及社会适应能力的良好。</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工作环境</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恶劣的工作环境（如噪音、污染等）会对员工的身心健康产生不良影响。</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社会支持</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缺乏家庭、朋友和企业的支持会使员工在面对困难时感到无助和焦虑。</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生活方式</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不规律的作息时间、缺乏运动、不良饮食习惯等都可能损害员工的身心健康。</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工作压力</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过高的工作压力可能导致员工身心疲惫，长期累积可能引发各种健康问题。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影响员工身心健康因素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身心健康的员工更有可能保持高效的工作状态，为企业创造更多价值。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提高员工工作效率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减少员工流失率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关注员工身心健康有助于增强员工对企业的归属感和忠诚度，降低流失率。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积极关注员工身心健康的企业更容易获得社会的认可和尊重，有利于提升企业形象。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企业关注员工身心健康意义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优化工作环境</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改善工作条件，降低噪音和污染，提供舒适的工作环境。</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实施健康计划</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定期开展健康检查、健康讲座等活动，提高员工健康意识。</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鼓励运动锻炼</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设立健身房、组织体育活动等，鼓励员工积极参加运动锻炼。</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提供心理支持</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建立心理咨询室、提供心理咨询服务等，帮助员工缓解压力和焦虑情绪。</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提升员工身心健康措施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薪酬设计与员工身心健康关系探讨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合理的薪酬设计能够激发员工的工作积极性，提高工作投入度。</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8472" b="847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激发工作积极性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薪酬与绩效挂钩，有助于提升员工的绩效水平，实现企业与员工双赢。</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提升绩效水平</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公平、合理的薪酬设计有助于增强企业的凝聚力，降低员工离职率。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增强企业凝聚力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合理薪酬设计对员工激励作用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7" r="1679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薪酬满意度高的员工更容易保持积极、健康的心态。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满意度与心理健康</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合理的薪酬能够减轻员工的生活压力和经济焦虑。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减轻压力与焦虑</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满意的薪酬水平有助于提升员工的幸福感和归属感。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提升幸福感与归属感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薪酬满意度对员工心理影响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https://d.book118.com/878000011131006034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2024-09-13T10:18:53.385</cp:lastPrinted>
  <dcterms:created xsi:type="dcterms:W3CDTF">2024-09-13T02:18:53Z</dcterms:created>
  <dcterms:modified xsi:type="dcterms:W3CDTF">2024-09-13T02:18:55Z</dcterms:modified>
</cp:coreProperties>
</file>