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65F57-4148-4EB9-B3A9-8F0E73B8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CE0CB-83A8-4A1F-99C2-C423EE9E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3638-5B98-4DB7-8F55-36D30D63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130D9-0CAB-4E1A-AC63-CFFDCB730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1F4E5-8384-4152-8A01-B4C61240B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95AFF-B412-40BE-A8AB-250C7CB9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B39E6-6F4E-4B09-B91E-945D531E6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7C2A8-4E29-4D3D-96B8-010187DC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471D3-97FA-4145-966F-E1BF04D72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7DA79-94A1-4905-BE4E-68EF80937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A35F9-9B22-4C7B-932A-3E1EF9E45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1035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春节期间呼吸道疾病防治的多部门合作机制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呼吸道疾病现状及危害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多部门合作机制构建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合作机制实施措施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合作机制成效评估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寒冷天气易引发呼吸道疾病，春节期间正值冬季，需要加强防治。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呼吸道疾病对人民群众生命安全和身体健康造成威胁，春节期间应特别关注。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264" r="1326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春节期间人员流动大，聚集性活动多，呼吸道疾病传播风险增加。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春节期间呼吸道疾病防治的重要性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卫生部门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负责疾病监测、预警、防控和治疗等工作，提供专业的医疗服务和健康指导。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交通部门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加强交通枢纽和交通工具的卫生管理，减少疾病传播途径。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加强学校、幼儿园等场所的卫生管理，提高学生和教职工的防病意识。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加强呼吸道疾病防治知识的宣传教育，提高公众防病意识和能力。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社区管理部门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加强社区卫生管理，组织居民开展健康活动，提高居民健康素养。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其他相关部门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如公安、旅游、市场监管等，也应根据各自职责加强呼吸道疾病防治工作。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多部门合作机制的必要性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呼吸道疾病现状及危害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春节期间正值冬季，气温较低，空气干燥，容易导致呼吸道黏膜干燥，降低抵抗力，易于感染病毒和细菌。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人员流动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春节期间人员流动频繁，人们从各地返乡、走亲访友、参加聚会等活动，增加了病毒和细菌的传播机会。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春节期间人们多在室内活动，室内通风不良、空气污浊，易于滋生病毒和细菌，增加感染风险。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春节期间呼吸道疾病高发原因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呼吸道疾病对人群的危害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呼吸道疾病的广泛传播不仅对个人健康造成威胁，还会对社会经济造成负担，如医疗资源的占用、工作和学习时间的损失等。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社会经济负担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呼吸道疾病如感冒、流感、肺炎等可引起发热、咳嗽、呼吸困难等症状，严重影响患者身体健康和生活质量。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健康危害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呼吸道疾病若不及时治疗，可能引发并发症如中耳炎、心肌炎、脑炎等，进一步加重患者病情。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多部门合作机制构建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制定和执行呼吸道疾病防治策略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卫生部门负责制定春节期间呼吸道疾病的防治策略，包括病例监测、疫情报告、防控措施等，并确保各项策略得到有效执行。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42" r="12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提供专业指导和支持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卫生部门组织专家团队，为春节期间呼吸道疾病的防治提供专业指导和支持，包括疾病诊断、治疗、防控等方面的建议。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加强医疗资源调配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卫生部门负责协调医疗资源的调配，确保春节期间医疗机构具备足够的救治能力，满足患者的就医需求。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卫生部门职责与作用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交通部门职责与作用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交通部门负责在交通枢纽（如机场、火车站、汽车站等）加强呼吸道疾病的防控措施，如设置体温检测点、提供口罩等防护用品、加强通风和消毒等。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配合做好病例转运工作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交通部门需与卫生部门紧密合作，确保春节期间发现的呼吸道疾病病例能够及时、安全地转运至医疗机构接受治疗。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加强交通工具的防控措施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交通部门需制定并执行春节期间交通工具的防控措施，如定期消毒、保持良好通风、要求乘客佩戴口罩等。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加强交通枢纽的防控措施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加强学校防控措施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教育部门需指导学校制定并执行春节期间呼吸道疾病的防控措施，如加强校园清洁消毒、要求学生佩戴口罩、减少大型聚集活动等。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做好学生健康教育工作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教育部门需组织学校开展学生健康教育工作，提高学生及家长对呼吸道疾病的认知和自我防护能力。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配合做好病例处理工作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教育部门需与卫生部门紧密合作，确保春节期间学校发现的呼吸道疾病病例能够及时得到妥善处理。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教育部门职责与作用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加强呼吸道疾病防治知识的宣传普及，提高公众的认知和自我防护能力。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宣传部门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公安部门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市场监管部门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社区管理部门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维护社会秩序，协助卫生部门做好病例的追踪和隔离工作。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加强市场监管，打击制售假冒伪劣防护用品等违法行为，保障市民的合法权益。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加强社区管理，组织居民开展自我防护和互助互救工作，确保春节期间社区的安全和稳定。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其他相关部门职责与作用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合作机制实施措施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https://d.book118.com/878001035036006034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2024-09-12T14:05:49.347</cp:lastPrinted>
  <dcterms:created xsi:type="dcterms:W3CDTF">2024-09-12T06:05:49Z</dcterms:created>
  <dcterms:modified xsi:type="dcterms:W3CDTF">2024-09-12T06:05:51Z</dcterms:modified>
</cp:coreProperties>
</file>