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5DCE4-78BF-47FF-9C5E-85EE8289B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36A8A-D8B4-4712-A3F4-7F8BAB2FA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3C57B-A8A5-4154-BB33-B3773A7DE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AB931-CD58-4CEE-8C0B-AAA0D2A3F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715D2-0F18-429E-AC27-5DF9B943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192EE-5A82-4BFB-849B-8576D1AEB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75C459-3623-4856-9920-FE2E4B31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E482D-BDBE-4862-B58D-812811809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83E11-8F07-4CE8-968C-605B17554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BE5C4-6B46-44DE-B4B2-526A127C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AF561-0EFF-4371-A78B-7E653BE03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02045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护理感控年终总结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护理感控工作概况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护理感控工作具体措施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护理感控工作成效评估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对全年的护理感控工作进行全面回顾，总结经验教训，为未来的工作提供指导和借鉴。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随着医疗技术的进步和患者需求的提高，护理感控工作在医院管理中的地位日益重要。为了提高医疗服务质量，降低感染风险，必须对护理感控工作进行定期总结和改进。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同时，报告还将对护理感控工作的成效进行分析和评估，提出改进措施和建议，为下一年的工作提供参考和借鉴。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本报告将全面梳理过去一年中护理感控工作的各个方面，包括制度建设、培训教育、监督检查、整改落实等方面的内容。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护理感控工作概况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护理感控工作涉及医院感染预防与控制、消毒与隔离、手卫生等多个方面，需要全体医护人员共同参与和努力。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护理感控工作需要遵循国家相关法律法规和标准，结合医院实际情况制定具体的工作计划和措施。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护理感控工作是医院管理工作的重要组成部分，对于保障患者安全和医疗质量具有重要意义。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护理感控工作总体情况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护理感控工作重点和亮点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加强手卫生管理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通过加强手卫生宣传教育、提供充足的手卫生设施和用品、定期监测手卫生依从性等措施，提高医护人员手卫生意识和执行率。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规范消毒与隔离工作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严格执行消毒与隔离制度，加强重点部门和重点环节的消毒与隔离管理，有效预防和控制医院感染的发生。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加强医疗废物管理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完善医疗废物管理制度，加强医疗废物分类、收集、运送、处置等环节的管理，防止医疗废物的泄漏和扩散。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917" r="17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医疗废物管理制度需要进一步完善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医疗废物管理制度在某些方面还不够完善，需要加强制度建设和执行力度。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医护人员手卫生依从性有待提高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部分医护人员手卫生意识薄弱，执行手卫生规范不够严格，需要加强宣传教育和培训。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消毒与隔离制度执行不够严格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部分医护人员对消毒与隔离制度不够重视，执行不够严格，需要加强监督和管理。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护理感控工作存在的问题和不足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护理感控工作具体措施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制定年度护理人员培训计划，确保护理人员掌握感控相关知识和技能。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组织定期培训课程和实操演练，提高护理人员对感控工作的重视和执行力。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对护理人员进行感控知识考核，及时反馈成绩和不足，促进持续改进。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护理人员培训和管理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https://d.book118.com/878002045127006031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2024-09-08T21:55:06.784</cp:lastPrinted>
  <dcterms:created xsi:type="dcterms:W3CDTF">2024-09-08T13:55:06Z</dcterms:created>
  <dcterms:modified xsi:type="dcterms:W3CDTF">2024-09-08T13:55:08Z</dcterms:modified>
</cp:coreProperties>
</file>