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B1000-26D2-4649-9482-D1C0660AF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E7C2E-31CA-4162-AEFA-D5B6738A2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F0105-FEEF-4F60-88FB-7CEC7F3B0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E7E42-1923-460F-8811-43B0FCD9D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05A045-C436-4B49-9FCF-334A118D2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F2EFBE-FED4-43DE-B0F2-655B9AD13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E169B5-AA7E-4E43-9E21-5B552628E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48AC9-911C-4E8C-A474-1CED39397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ABE5F-BF8F-454B-AA61-E9B03F058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C9561-460C-49F1-AA25-2FD85C526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89112-2B94-4825-BA82-17281B1D4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02067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医院护理人员培训规范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培训方法和形式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培训管理规定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3" r="313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护理人员作为医院的重要支柱，其专业素养和服务质量直接关系到患者的生命健康和医疗效果。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随着医疗技术的不断发展和患者需求的日益增长，医院护理工作面临着越来越多的挑战和要求。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提高护理人员的专业知识和技能水平，确保为患者提供安全、高效的护理服务。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增强护理人员的职业素养和服务意识，提升医院整体形象和声誉。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704" b="270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培养具备创新意识和团队协作精神的护理人才，推动医院护理事业的持续发展。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63" r="322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25" r="313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掌握基础医学知识，了解常见疾病和病症，为患者提供基本的医疗咨询和护理服务。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基础医学知识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学习基础护理技能，如测量生命体征、给药、输液、伤口护理等，确保患者得到及时、专业的护理。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基础护理知识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5" r="13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针对不同科室，如内科、外科、儿科等，进行专业化的护理技能培训，提高护理效果和患者满意度。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掌握急救技能，如心肺复苏、止血、急救药物使用等，能够在紧急情况下迅速采取有效措施，保障患者生命安全。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专业技能培训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职业操守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培养护理人员的职业操守和道德观念，遵守医疗行业规范，维护患者权益和医院声誉。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提高护理人员的沟通技巧，学会与患者及其家属进行有效沟通，建立良好的医患关系。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13" r="25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344" r="26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了解国家相关法律法规，如《中华人民共和国护士法》、《医疗事故处理条例》等，确保护理工作合法合规。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医疗文书规范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掌握医疗文书的书写规范和要求，保证医疗记录的准确性和完整性，为医疗纠纷处理提供有力证据。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培训方法和形式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传授理论知识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通过讲座、讲解、演示等形式，向护理人员传授医学知识、护理技能、护理伦理等方面的理论知识。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理论授课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培养实际操作能力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通过模拟训练、实地操作等形式，让护理人员在实际操作中掌握护理技能，提高护理水平。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https://d.book118.com/878002067011006050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2024-09-29T14:46:19.068</cp:lastPrinted>
  <dcterms:created xsi:type="dcterms:W3CDTF">2024-09-29T06:46:19Z</dcterms:created>
  <dcterms:modified xsi:type="dcterms:W3CDTF">2024-09-29T06:46:21Z</dcterms:modified>
</cp:coreProperties>
</file>