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40B3531-0850-40D8-8126-35412E31A94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5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5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5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6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D2BED-0A8C-4351-BDD2-C1DC62CA6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FF541-806A-4E01-BC36-76609FFF0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0965A-2D71-4701-B6CC-774689D78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3863CC-0661-4339-807F-4F8D58917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38E146-98C9-4E24-A056-5E0F1F9CA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6CF4D4-8AE6-49BC-9263-30971FDE6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24030D-4FF4-4204-B8E4-7E9952780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F97EB-6555-4E76-87F3-C867DE444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157225-3228-4095-B0D6-397CB466A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5D38B-A66E-4A18-A2F4-0B0AA4AA6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D1BE6-8E3D-40ED-93C7-051D29B3F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657DE49-5949-4167-A0F6-231A703A237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F8EC939-DC3D-46ED-A991-1A3AAE539AD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02071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解决人际关系问题的心理健康培训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识别人际关系问题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解决人际冲突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心理健康养成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人际关系问题的心理健康培训简介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人际关系问题对个人心理健康有着重要影响，心理健康培训是解决这些问题的有效途径。本培训旨在提高个人的社交技能，促进心理健康，培养积极的人际关系态度。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人际关系问题的定义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详细解释人际关系问题的本质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概念解释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分析问题对社交、情绪和心理健康的影响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引导听众思考自己在人际关系中的问题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问题思考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心理健康培训的作用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提高人际交往技巧，解决冲突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改善人际关系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建立健康的人际关系，享受更好的生活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预期效果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减轻焦虑、压力，增强自信心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心理益处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认知行为疗法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情绪管理技巧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冲突解决策略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选择引导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根据需求选择适合的培训方式和工具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培训方法介绍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方式和方法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小组讨论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角色扮演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个案分析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人际关系问题的心理健康培训是提高社交技能、促进心理健康的有效途径。通过培训，个人能够改善人际关系，获得心理益处，并实现预期效果。选择适合的培训方式和工具对于取得成功至关重要。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识别人际关系问题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了解不良人际关系的特征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不良人际关系可能表现为争吵、冷漠、隐瞒等形式。通过识别这些特征，我们可以更好地认识自己在人际关系中的问题，从而采取有效的措施进行改善。不良人际关系可能对个人心理健康造成严重危害，需要引起足够重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识别人际冲突的原因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语言沟通障碍、情绪表达不清晰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沟通不畅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利益分配不公、目标冲突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利益冲突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个性冲突、行为习惯不同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人格差异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情绪爆发、缺乏自我控制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情绪失控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感知他人的情绪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通过面部表情判断他人的情绪状态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表情识别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倾听语言中的情绪色彩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语言分析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关注他人的行为举止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观察行为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分享自己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坦诚沟通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分享积极经历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包容他人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理解对方困难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给予支持和理解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保持诚实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信守承诺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培养积极的人际交往态度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倾听他人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尊重对方意见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倾听他人需求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https://d.book118.com/878002071011006050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解决人际关系问题的心理健康培训</vt:lpstr>
      <vt:lpstr>目录</vt:lpstr>
      <vt:lpstr>第一章 简介</vt:lpstr>
      <vt:lpstr> </vt:lpstr>
      <vt:lpstr>人际关系问题的定义</vt:lpstr>
      <vt:lpstr>心理健康培训的作用</vt:lpstr>
      <vt:lpstr>培训方法介绍</vt:lpstr>
      <vt:lpstr>总结</vt:lpstr>
      <vt:lpstr>第二章 识别人际关系问题</vt:lpstr>
      <vt:lpstr> </vt:lpstr>
      <vt:lpstr>识别人际冲突的原因</vt:lpstr>
      <vt:lpstr>感知他人的情绪</vt:lpstr>
      <vt:lpstr>培养积极的人际交往态度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2024-09-29T14:46:18.705</cp:lastPrinted>
  <dcterms:created xsi:type="dcterms:W3CDTF">2024-09-29T06:46:18Z</dcterms:created>
  <dcterms:modified xsi:type="dcterms:W3CDTF">2024-09-29T06:46:20Z</dcterms:modified>
</cp:coreProperties>
</file>