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739AC21-1B9E-4DBE-8CC8-F0EF9AEE8C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C19B4C-F89E-401B-9D0A-5C75F9ED3C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186BC4B-352C-41A8-83DB-86E0ECCAA0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C64556E-93E7-4932-9096-D12DE91033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2671072-6D0C-4F35-8797-9CC39BC0C41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434EBB1-D71B-4E8C-962B-B70364C6914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4B74CC5-65AA-4DD9-8A32-2F89E0DE954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EBF320B-38F4-4688-8264-1587DDD0C1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4B29E4-E046-4DDC-8686-5ABD38FBE6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48D77D-9A65-4E80-B0CF-8A9B830BBC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D944AD-BE8A-49CF-936D-ED81C7F032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8003136124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企业文化推动个人职业发展的无尽动力</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2024-01-31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企业文化与个人职业发展关系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优秀企业文化特点及其对职业发展影响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如何在企业文化中寻求个人成长机遇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案例分析：成功企业如何助力员工成长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制定个人职业发展规划并融入企业文化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总结：珍惜企业文化资源，助力个人职业发展</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企业文化与个人职业发展关系</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0" y="1185774"/>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1536246"/>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企业文化是在一定的条件下，企业生产经营和管理活动中所创造的具有该企业特色的精神财富和物质形态，包括文化观念、价值观念、企业精神等。</a:t>
            </a:r>
          </a:p>
        </p:txBody>
      </p:sp>
      <p:sp>
        <p:nvSpPr>
          <p:cNvPr id="4" name="AutoShape 4"/>
          <p:cNvSpPr/>
          <p:nvPr/>
        </p:nvSpPr>
        <p:spPr>
          <a:xfrm>
            <a:off x="3079664" y="2918085"/>
            <a:ext cx="9112336" cy="1732311"/>
          </a:xfrm>
          <a:prstGeom prst="rect">
            <a:avLst/>
          </a:prstGeom>
          <a:solidFill>
            <a:schemeClr val="accent2">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0" y="4650396"/>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798378" y="3268557"/>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核心价值观是企业文化的核心，它决定和影响着企业存在的意义和目的，是企业各项规章制度的价值和作用的总评价，以及企业中人的各种行为的价值和意义。</a:t>
            </a:r>
          </a:p>
        </p:txBody>
      </p:sp>
      <p:sp>
        <p:nvSpPr>
          <p:cNvPr id="7" name="TextBox 7"/>
          <p:cNvSpPr txBox="1"/>
          <p:nvPr/>
        </p:nvSpPr>
        <p:spPr>
          <a:xfrm>
            <a:off x="575049" y="5000868"/>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优秀的企业文化能够营造良好的企业环境，提高员工的文化素养和道德水准，对内能形成凝聚力、向心力和约束力，形成企业发展不可或缺的精神力量和道德规范，能使企业产生积极的作用，使企业资源得到合理的配置，从而提高企业的竞争力。</a:t>
            </a:r>
          </a:p>
        </p:txBody>
      </p:sp>
      <p:pic>
        <p:nvPicPr>
          <p:cNvPr id="8" name="Picture 8"/>
          <p:cNvPicPr>
            <a:picLocks noChangeAspect="1"/>
          </p:cNvPicPr>
          <p:nvPr/>
        </p:nvPicPr>
        <p:blipFill>
          <a:blip r:embed="rId2"/>
          <a:srcRect l="5556" r="5556"/>
          <a:stretch>
            <a:fillRect/>
          </a:stretch>
        </p:blipFill>
        <p:spPr>
          <a:xfrm>
            <a:off x="9112336" y="1185774"/>
            <a:ext cx="3079664" cy="1732311"/>
          </a:xfrm>
          <a:prstGeom prst="rect">
            <a:avLst/>
          </a:prstGeom>
        </p:spPr>
      </p:pic>
      <p:pic>
        <p:nvPicPr>
          <p:cNvPr id="9" name="Picture 9"/>
          <p:cNvPicPr>
            <a:picLocks noChangeAspect="1"/>
          </p:cNvPicPr>
          <p:nvPr/>
        </p:nvPicPr>
        <p:blipFill>
          <a:blip r:embed="rId3"/>
          <a:srcRect t="21875" b="21875"/>
          <a:stretch>
            <a:fillRect/>
          </a:stretch>
        </p:blipFill>
        <p:spPr>
          <a:xfrm>
            <a:off x="0" y="2918085"/>
            <a:ext cx="3079664" cy="1732311"/>
          </a:xfrm>
          <a:prstGeom prst="rect">
            <a:avLst/>
          </a:prstGeom>
        </p:spPr>
      </p:pic>
      <p:pic>
        <p:nvPicPr>
          <p:cNvPr id="10" name="Picture 10"/>
          <p:cNvPicPr>
            <a:picLocks noChangeAspect="1"/>
          </p:cNvPicPr>
          <p:nvPr/>
        </p:nvPicPr>
        <p:blipFill>
          <a:blip r:embed="rId4"/>
          <a:srcRect t="7332" b="7332"/>
          <a:stretch>
            <a:fillRect/>
          </a:stretch>
        </p:blipFill>
        <p:spPr>
          <a:xfrm>
            <a:off x="9112336" y="4650396"/>
            <a:ext cx="3079664" cy="1732311"/>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企业文化定义及核心价值观</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5372" b="5372"/>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41" b="1844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7242" b="17242"/>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个人职业发展目标与路径</a:t>
              </a:r>
            </a:p>
          </p:txBody>
        </p:sp>
      </p:grpSp>
      <p:sp>
        <p:nvSpPr>
          <p:cNvPr id="30" name="TextBox 30"/>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个人职业发展目标是指个人在选定的职业领域内未来时点上所要达到的具体目标，包括短期目标、中期目标和长期目标。</a:t>
            </a:r>
          </a:p>
        </p:txBody>
      </p:sp>
      <p:sp>
        <p:nvSpPr>
          <p:cNvPr id="31" name="TextBox 31"/>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职业发展路径是指个人从进入职场开始，通过不断学习和实践，提升自己的职业技能和素养，逐步实现职业目标的过程。</a:t>
            </a:r>
          </a:p>
        </p:txBody>
      </p:sp>
      <p:sp>
        <p:nvSpPr>
          <p:cNvPr id="32" name="TextBox 32"/>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在制定个人职业发展目标与路径时，需要充分考虑自己的兴趣、能力和市场需求等因素，确保目标的可行性和实现性。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企业文化可以为个人职业发展提供有力的支持和保障。优秀的企业文化能够营造良好的工作氛围，激发员工的工作热情和创造力，提高员工的工作效率和质量。</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个人职业发展也可以推动企业文化的不断完善和发展。员工通过不断学习和实践，提升自己的职业素养和能力水平，可以为企业带来更多的创新和发展动力。</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同时，员工在职业发展过程中形成的良好工作习惯和职业道德也可以成为企业文化的重要组成部分，推动企业文化的不断升华和完善。</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同时，企业文化中的核心价值观可以引导员工树立正确的职业观念和价值取向，帮助员工更好地规划自己的职业发展路径和目标。</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两者相互促进关系分析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优秀企业文化特点及其对职业发展影响</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优秀企业文化注重培养员工间的相互信任与协作，鼓励团队共同解决问题，从而提升个人在团队中的合作能力。</a:t>
            </a:r>
          </a:p>
        </p:txBody>
      </p:sp>
      <p:pic>
        <p:nvPicPr>
          <p:cNvPr id="6" name="Picture 6"/>
          <p:cNvPicPr>
            <a:picLocks noChangeAspect="1"/>
          </p:cNvPicPr>
          <p:nvPr/>
        </p:nvPicPr>
        <p:blipFill>
          <a:blip r:embed="rId2"/>
          <a:srcRect l="14941" r="14941"/>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强化团队协作意识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团队合作要求成员间具备良好的沟通能力，企业文化通过组织各类团队活动，促进员工间的交流，提高沟通技巧。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提升沟通技巧</a:t>
            </a:r>
          </a:p>
        </p:txBody>
      </p:sp>
      <p:pic>
        <p:nvPicPr>
          <p:cNvPr id="10" name="Picture 10"/>
          <p:cNvPicPr>
            <a:picLocks noChangeAspect="1"/>
          </p:cNvPicPr>
          <p:nvPr/>
        </p:nvPicPr>
        <p:blipFill>
          <a:blip r:embed="rId3"/>
          <a:srcRect l="16675" r="166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在团队合作中，员工有机会结识不同部门和背景的同事，从而拓展个人的人际关系网络，为职业发展奠定坚实基础。</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拓展人际关系网络</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团队合作精神培养与能力提升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提供创新平台</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企业通过设立创新项目、研发基金等方式，为员工提供实践创新的平台，锻炼个人的创新能力。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鼓励创新思维</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优秀企业文化鼓励员工敢于挑战传统，提出新颖的想法和解决方案，从而培养个人的创新意识。</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培养风险意识</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创新往往伴随着风险，企业文化引导员工正确看待失败，鼓励从失败中汲取教训，培养个人的风险意识和抗挫能力。</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3477" r="1347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3345" r="3345"/>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创新意识激发及创新能力锻炼</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优秀企业文化注重建立科学、规范的管理流程，使员工在遵循制度的同时，提升个人的职业素养。</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建立规范化管理流程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规范化管理要求员工对待工作严谨认真，注重细节和品质，从而培养个人在工作中的责任感和敬业精神。</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培养严谨工作态度</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在规范化管理的推动下，员工需要不断提升自己的专业技能水平，以适应企业发展的需求，进而促进个人职业发展。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提升专业技能水平</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规范化管理流程与职业素养提升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如何在企业文化中寻求个人成长机遇</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3013" r="13013"/>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t="10254" b="10254"/>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认真研读公司文化手册、使命宣言和核心价值观，理解公司的信仰、行为准则和期望。</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通过与老员工、领导层交流，了解公司文化的实际运作方式和成功案例。</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观察公司内部的沟通方式、团队合作和领导风格，以更好地理解公司文化。</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深入了解公司文化和价值观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主动争取参与跨部门、跨领域的项目实践机会，以拓展视野和增强综合能力。</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在团队中积极承担责任，展示自己的能力和潜力，争取更多的发展机会。</a:t>
            </a:r>
          </a:p>
        </p:txBody>
      </p:sp>
      <p:pic>
        <p:nvPicPr>
          <p:cNvPr id="7" name="Picture 7"/>
          <p:cNvPicPr>
            <a:picLocks noChangeAspect="1"/>
          </p:cNvPicPr>
          <p:nvPr/>
        </p:nvPicPr>
        <p:blipFill>
          <a:blip r:embed="rId2"/>
          <a:srcRect l="7602" r="7602"/>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4522" r="4522"/>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7403" r="7403"/>
          <a:stretch>
            <a:fillRect/>
          </a:stretch>
        </p:blipFill>
        <p:spPr>
          <a:xfrm>
            <a:off x="8486660"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参加公司组织的各类团队活动，如团队建设、年会、志愿者活动等，增强团队意识和协作精神。</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积极参与团队活动和项目实践</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https://d.book118.com/878003136124006037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2024-09-17T19:26:52.691</cp:lastPrinted>
  <dcterms:created xsi:type="dcterms:W3CDTF">2024-09-17T11:26:52Z</dcterms:created>
  <dcterms:modified xsi:type="dcterms:W3CDTF">2024-09-17T11:26:54Z</dcterms:modified>
</cp:coreProperties>
</file>