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CDD73-A39C-461E-83CE-F9155A3BB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91421-25CE-4F73-9CF0-ADA0DBA2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9ED6E-1641-4F98-9F80-56BA6170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61468-CA3C-474E-952B-1B8F2327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0FD24-D260-4CC2-85B9-4FE16AACD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C61AF-2BED-4759-AA1C-B81E4350F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E8F5F-5677-455F-BFA4-815121AFE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47A29-4A72-4049-8E88-3139A055F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DB1FE-3694-4AC5-9B9C-CF75825D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08394-7C0C-44C9-9F2D-BFC58E0A2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DCEFA-BC95-40C8-9568-B50E4325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04000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质量是企业的生命演讲稿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质量是企业的核心竞争力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全面质量管理理念与实践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过程控制与持续改进策略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员工参与和培训教育推广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随着市场竞争的日益激烈，产品质量成为企业生存和发展的关键因素。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当前市场形势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企业需要应对各种挑战，如成本压力、技术更新、消费者需求变化等，以保持产品质量和竞争力。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企业面临的挑战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通过演讲，唤起企业员工对质量的重视，增强质量意识，形成全员参与质量管理的良好氛围。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提高质量意识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强调质量的重要性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阐述质量对企业生存和发展的重要性，明确质量是企业的生命所在。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倡导企业不断追求卓越，持续改进产品质量，以满足不断变化的市场需求和客户期望。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质量是企业的核心竞争力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质量是指产品或服务的特性、性能及其满足顾客需求的程度。它不仅关乎产品本身的优劣，更体现了企业的整体实力和市场竞争力。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在激烈的市场竞争中，质量是企业赖以生存和发展的基石。优质的产品或服务能够赢得顾客的信任和口碑，进而提升品牌形象和市场占有率。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生存基础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企业若想在市场中立足，必须提供满足或超越顾客期望的优质产品或服务。质量不达标将导致顾客流失，最终影响企业的生存。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优质的质量管理有助于企业实现持续改进和创新，从而适应不断变化的市场需求，确保企业的可持续发展。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5" r="22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质量与企业生存关系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5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案例分析：优质企业成功之道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苹果公司：以高品质的产品设计和用户体验为核心竞争力，通过严格的供应链管理和质量控制，确保每一款产品都能达到行业领先水平。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这些成功企业的共同之处在于，它们都将质量视为企业的生命，通过不断提升质量管理水平，赢得了市场和顾客的认可。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华为技术：坚持以客户为中心的质量管理体系，通过技术创新和优质服务赢得市场份额，成为全球通信行业的领导者。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丰田汽车：倡导精益生产理念，通过全员参与、持续改进和减少浪费等方式，不断提升产品质量和生产效率，成为全球汽车行业的佼佼者。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全面质量管理理念与实践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31" r="22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全面质量管理定义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全面质量管理（TQM）是一种以客户为中心，全员参与，持续改进，追求卓越的管理哲学和方法论。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TQM核心特点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强调全员参与、全过程控制、预防为主、持续改进、基于事实的决策方法、互利的供方关系等。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全面质量管理概念及特点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8" r="2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企业需要树立质量第一的思想，明确质量目标，建立质量保证体系，培训员工提高质量意识和技能。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实施TQM前提条件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制定全面质量管理计划、组织实施、检查与评估、持续改进。其中，PDCA循环（计划、执行、检查、处理）是实施TQM的基本方法。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TQM实施方法与步骤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TQM在企业中实施方法与步骤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solidFill>
            <a:srgbClr val="FFFFFF">
              <a:alpha val="9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案例一：丰田汽车公司的精益生产模式。通过消除浪费、持续改进、全员参与等方式，实现了高效率、高质量的生产。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案例二：苹果公司。通过严格把控产品质量和设计，提供卓越的用户体验，树立了行业内的质量标杆。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案例三：华为公司。通过引入全面质量管理理念和方法，不断提升产品和服务质量，赢得了国内外市场的广泛认可。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上案例表明，全面质量管理是企业提升竞争力、赢得市场的重要手段。只有不断追求卓越品质，才能在激烈的市场竞争中立于不败之地。因此，我们呼吁所有企业都要高度重视质量管理，积极推行全面质量管理理念和实践，为企业的可持续发展奠定坚实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案例分析：TQM在知名企业应用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https://d.book118.com/878004000030006026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2024-09-03T06:48:38.743</cp:lastPrinted>
  <dcterms:created xsi:type="dcterms:W3CDTF">2024-09-02T22:48:38Z</dcterms:created>
  <dcterms:modified xsi:type="dcterms:W3CDTF">2024-09-02T22:48:40Z</dcterms:modified>
</cp:coreProperties>
</file>