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1062A2-4B5F-4D8A-888D-298EB7C5B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A6B2CC-7F24-4A98-9344-C0BE337A9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202FBD-1340-45C4-A695-609ECC336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81681C-4AFF-4ED9-A4B8-67D9FDE94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5478DB-979F-4155-9012-9F927A4AB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EF3946-F2D8-40E1-A9AB-670C6183A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E31A73-ABC8-480A-8982-D15FC95C9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B06583-F049-41F7-A563-8E0D26E01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2D9B91-F5AB-486B-8F40-D2A9E07F8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00100F-842F-45A3-B26D-75A9C0EFD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C482EC-ABE0-48D1-8792-F9050AB4F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0401703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位似图形的性质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位似图形基本概念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位似图形性质探究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位似变换与坐标变换关系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典型例题解析与思路拓展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实际应用举例与前景展望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位似图形基本概念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定义：如果两个图形不仅是相似图形，而且每组对应点所在的直线都经过同一个点，那么这样的两个图形叫做位似图形，这个点叫做位似中心，这时的相似比又称为位似比。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对应角相等；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对应边长成比例；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对应点连线交于一点（即位似中心）。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位似图形一定是相似图形，但相似图形不一定是位似图形。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相似图形只要求形状相同、大小不一定相同；而位似图形不仅形状相同，大小也相同，且对应点连线交于一点。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区别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与相似图形关系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判定方法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对应边长成比例；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对应角相等；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判定方法及证明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7462" r="1746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对应点连线交于一点。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证明：通过证明两个三角形对应角相等和对应边成比例，可以证明它们是相似的。如果进一步证明它们的对应点连线交于一点，则可以证明它们是位似的。具体证明过程可以通过几何作图、代数运算等方法进行。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判定方法及证明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位似图形性质探究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对应角相等性质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在两个位似图形中，任意一对对应角都是相等的。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对应角相等是位似图形的基本性质之一，也是判断两个图形是否位似的重要依据。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无论位似图形的形状、大小如何变化，其对应角始终保持不变。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在两个位似图形中，任意一对对应边之间的长度之比是恒定的，这个比值被称为位似比。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对应边成比例是位似图形的另一个基本性质，它反映了位似图形在大小方面的变化规律。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通过测量和计算对应边的长度，可以确定两个图形是否位似以及它们的位似比。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对应边成比例性质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85808" y="1193510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位似图形的重心（质心）和外心也具有一些特殊的性质。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805461" y="2932299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对于重心，如果两个图形是位似的，那么它们的重心也会位于同一条直线上，并且与位似中心共线。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2841924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62139" y="4671088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对于外心，如果两个图形是位似的，并且都是多边形或圆形等具有外心的图形，那么它们的外心也会位于同一条直线上，并且与位似中心共线。这些性质在位似图形的分析和应用中具有重要意义。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重心、外心等性质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位似变换与坐标变换关系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位似变换是一种特殊的相似变换，其中两个图形不仅形状相似，而且对应点之间的连线交于一点（位似中心），且对应点到该点的距离之比等于相似比。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在位似变换中，两个图形的对应角相等。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两个图形的对应边长度之比等于相似比。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所有对应点连线交于一点，该点称为位似中心。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所有对应点到位似中心的距离之比等于相似比。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对应角相等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位似中心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相似比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对应边成比例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位似变换定义及性质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平面直角坐标系中，一个图形经过位似变换后，其各顶点的坐标会发生变化。若位似中心为原点，则各顶点坐标的变化规律为：横、纵坐标均乘以相似比或相似比的倒数。若位似中心不是原点，则需先将图形平移到原点，进行位似变换后再平移回原位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坐标变换在几何、图形处理、计算机视觉等领域有广泛应用。例如，在图形处理中，可以通过坐标变换实现图像的缩放、旋转等操作；在计算机视觉中，坐标变换可用于目标检测、图像匹配等任务。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坐标变换原理及应用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https://d.book118.com/878004017032006044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2024-09-24T03:58:57.870</cp:lastPrinted>
  <dcterms:created xsi:type="dcterms:W3CDTF">2024-09-23T19:58:57Z</dcterms:created>
  <dcterms:modified xsi:type="dcterms:W3CDTF">2024-09-23T19:59:00Z</dcterms:modified>
</cp:coreProperties>
</file>