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3BD84-9448-4F06-AEF0-8391F5FF8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9F861-C6AF-47AC-8CE4-603101555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107CC-5C0A-4681-BD2B-9A30F41F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53A1B-7807-48FA-B34B-87A12FB8F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1FBE9-DB94-4D30-8775-C9D0A9BF5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0D305C-1DA3-4535-A476-6C9F869F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D154ED-1308-43F5-9FC5-565C62C3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C4A04-7490-4A75-B474-2A67C0182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82282-BAC8-4318-A7E5-5AE607737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9B518-448B-42BC-86B7-FC492485B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29D1E-8DF6-420C-B181-7F366D01C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405206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《影响健康的因素》ppt课件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限制盐、糖、油摄入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控制总热量摄入，避免过度饮食导致肥胖和其他健康问题。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确保摄入各种营养素，包括蛋白质、碳水化合物、脂肪、维生素和矿物质，以维持身体健康。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减少盐、糖和油脂的摄入，以降低高血压、糖尿病和心血管疾病的风险。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增加蔬菜和水果的摄入，提供丰富的维生素和矿物质。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定期锻炼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多样化运动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每周至少进行150分钟中等强度的有氧运动，如快走、骑车或游泳，增强心肺功能。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尝试多种运动方式，包括力量训练、柔韧性训练和平衡训练，全面提升身体素质。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保持运动习惯，长期坚持运动有助于维护身体健康。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根据个人情况调整运动强度和时间，避免过度疲劳和损伤。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避免不良习惯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创造良好睡眠环境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每晚保证7-9小时的高质量睡眠，有助于恢复身体机能和维持良好的心理状态。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每晚保证7-9小时的高质量睡眠，有助于恢复身体机能和维持良好的心理状态。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每晚保证7-9小时的高质量睡眠，有助于恢复身体机能和维持良好的心理状态。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每晚保证7-9小时的高质量睡眠，有助于恢复身体机能和维持良好的心理状态。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空气污染对健康的影响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室内空气质量也很重要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改善空气质量的措施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722" r="11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空气中的污染物如颗粒物、二氧化硫、氮氧化物等对呼吸系统和心血管系统造成危害，增加患上慢性阻塞性肺病、肺癌和心血管疾病的风险。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除了室外空气质量，室内空气质量也与健康密切相关。室内空气污染物如甲醛、苯等有害气体可能引发呼吸道和神经系统疾病。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包括减少污染物排放、加强空气质量监测和预警、推广绿色出行等，以降低空气污染对健康的影响。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水质对健康的影响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不洁饮用水中的细菌、病毒、重金属等污染物可能导致腹泻、胃肠炎、肝病等疾病，影响免疫系统和神经系统。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保障饮水安全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通过加强水质监测、完善水处理设施和输水管网的维护，确保饮用水安全可靠。同时，提倡科学饮水，如饮用白开水和过滤水等。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改善水质的方法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包括加强水源地保护、提高水处理技术、规范排放标准等，以保障水质安全，降低对健康的危害。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噪音对健康的影响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减少噪音的方法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包括加强噪音控制、推广低噪音设备和交通方式、合理规划城市功能区等，以降低噪音对健康的影响。同时，加强噪音污染防治法律法规的制定和执行，保护公众免受噪音的危害。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长期暴露于噪音环境中可能导致听力受损、睡眠障碍、心血管疾病等健康问题。噪音还可能影响学习和工作效率。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https://d.book118.com/878004052067006027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2024-09-05T10:23:13.549</cp:lastPrinted>
  <dcterms:created xsi:type="dcterms:W3CDTF">2024-09-05T02:23:13Z</dcterms:created>
  <dcterms:modified xsi:type="dcterms:W3CDTF">2024-09-05T02:23:15Z</dcterms:modified>
</cp:coreProperties>
</file>