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8FAA6-CFD2-4F88-95EE-18930FEB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65F9A-9AC5-4896-A475-7BBB45C1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64580-2334-4D30-ACA3-7A8218992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C234B-4B6B-464B-9484-771F5D1B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62C37-6F46-4EE6-9879-8BFB327F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2BF6C-B248-4A03-A237-7019FB92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17473-F0B4-4491-9940-B60B958A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0B5D0-6591-4FBE-A72E-4B897C7E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14A59-B1C0-47EE-BFE7-26E03101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25E12-4F24-4C1B-A12C-E8846FB2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65D43-4036-4497-A59F-99E098BD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70701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CAD绘图课件（初学者适用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CAD绘图基础知识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基础绘图技能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高级绘图技能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CAD绘图常见问题与解决方案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CAD绘图基础知识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CAD绘图的基本概念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CAD是计算机辅助设计的简称，是一种利用计算机技术进行设计绘图的工具。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CAD绘图广泛应用于建筑、机械、电子、航空航天等领域，可以提高设计效率和精度。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CAD绘图的基本元素包括点、线、圆、弧、多边形等，通过这些基本元素的组合和编辑，可以绘制出各种复杂的图形。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一款专业的CAD绘图软件，广泛应用于建筑和机械设计领域，功能强大，操作复杂。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SketchUp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一款易于学习的CAD绘图软件，适合初学者和建筑师使用，可以快速创建三维模型。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SolidWorks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一款机械CAD软件，可以创建复杂的零件和装配体，具有强大的工程分析功能。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CAD绘图软件介绍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CAD绘图界面与工具栏介绍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CAD绘图界面通常包括绘图区域、工具栏、命令行、状态栏等部分。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工具栏中包含了常用的绘图和编辑工具，可以通过点击工具栏上的图标来选择工具。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命令行是输入命令和参数的地方，可以通过键盘输入命令或点击命令行中的图标来选择命令。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状态栏显示当前的状态信息和提示，可以帮助用户更好地理解和操作CAD绘图软件。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基础绘图技能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掌握直线绘制的基本方法，包括绘制水平线、垂直线、斜线等。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直线是CAD绘图中最基本的元素之一，可以通过点击两点来绘制直线，也可以使用“LINE”命令进行绘制。在绘制过程中，可以通过输入坐标值或使用极轴追踪来控制直线的方向和长度。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直线绘制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掌握圆与弧线的绘制技巧，包括圆心半径法、三点法、起点半径角度法等。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圆可以通过指定圆心和半径来绘制，也可以通过三点来确定一个圆。弧线可以通过指定起点、半径和角度来绘制。在绘制过程中，需要注意捕捉和追踪点的使用，以确保绘制的圆和弧线符合预期。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圆与弧线绘制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83" r="10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掌握多边形的绘制方法，包括正多边形和不规则多边形。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正多边形可以通过输入边数和中心点来绘制，不规则多边形则需要通过指定多个顶点来绘制。在绘制过程中，可以通过使用“POLYGON”命令或“POLYLINE”命令来完成多边形的绘制。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多边形绘制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了解图层与块的概念，掌握如何创建和管理图层以及如何创建和使用块。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是CAD绘图中的一个重要概念，它可以帮助组织和管理不同类型的图形元素。通过创建不同的图层，可以将不同类型的图形元素放在不同的层上，方便编辑和管理。块是CAD绘图中的另一个重要概念，它可以将多个图形元素组合成一个整体，方便复制和移动。通过创建和使用块，可以提高绘图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图层与块的使用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高级绘图技能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利用捕捉和栅格功能，可以更精确地定位和绘制图形元素。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捕捉与栅格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正交与极轴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对象捕捉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掌握正交和极轴模式，能够更灵活地绘制水平和垂直线段，以及任意角度的线段。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利用对象捕捉功能，可以快速选择和定位对象上的特定点，提高绘图效率。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精确绘图技巧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视图控制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掌握视图平移、缩放、旋转等操作，能够更好地观察和编辑图形。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渲染效果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通过添加阴影、材质和背景等效果，可以使CAD图形更加逼真和美观。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视口管理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合理设置和管理多个视口，可以提高绘图和设计的效率。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视图调整与渲染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32" r="1743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表格插入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在图中插入表格，方便记录和整理图形信息。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掌握各种尺寸标注方法和技巧，能够准确标注图形对象的尺寸。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文字编辑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利用CAD中的文字编辑功能，可以添加和编辑文字注释，提高图形的可读性。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尺寸标注与文字编辑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https://d.book118.com/878007070117006024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2024-09-01T01:24:23.832</cp:lastPrinted>
  <dcterms:created xsi:type="dcterms:W3CDTF">2024-08-31T17:24:23Z</dcterms:created>
  <dcterms:modified xsi:type="dcterms:W3CDTF">2024-08-31T17:24:25Z</dcterms:modified>
</cp:coreProperties>
</file>