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4EF21-6234-4A4A-953C-F5E451943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F80FA-AC4E-443E-B296-0E8347C89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D87E0-4161-4F26-A52B-8C809B85D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C3C5A-1E05-4372-AB3F-DE1CE0151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49259E-D028-413F-8EE0-768A770D4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8AF3DA-0DA8-4F19-B928-CBCEB6614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06088E-B0B7-4EA6-AAE6-5DD4023C3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E6B6C-4C14-49A8-A8F7-66284B033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E9FDA-0623-4011-9941-FF108364E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FD959-B4F8-4E26-B6F1-B23B858D5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27E79-FBF2-4C73-8DD5-D4AF03191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0713104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6S管理手册的知识和信息管理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6S管理手册概述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6S管理手册中的知识管理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6S管理手册中的信息管理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6S管理手册中的知识信息管理实践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6S管理手册中的知识信息管理挑战与对策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6S管理手册概述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4" r="31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6S管理手册是企业实施6S管理的重要工具，它包含了6S管理的理念、方法、标准和实施步骤，是企业推行6S管理的指导性文件。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6S管理手册的目的是通过规范企业现场、提升员工素养、提高工作效率、保障生产安全、塑造企业形象，进而提升企业的综合竞争力。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6S管理手册的定义与目的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1934" r="3193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6S管理手册适用于企业各个部门和全体员工，包括生产现场、办公室、仓库等区域。它可以指导企业进行全面的6S管理，提高整体的管理水平。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6S管理手册可以应用于企业的日常管理中，如设备维护、物料摆放、环境清洁、员工行为规范等方面。同时，它也可以作为企业内审和外审的依据，帮助企业持续改进和提升管理水平。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6S管理手册的适用范围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149" r="914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6S管理手册通常由前言、目录、正文和附录等部分组成。其中，正文部分包括6S管理的理念、方法、标准和实施步骤等内容。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在编写6S管理手册时，应遵循系统性、科学性、可操作性和可持续性等原则。同时，要结合企业的实际情况，确保手册内容的针对性和实用性。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更新与完善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随着企业发展和外部环境的变化，6S管理手册也需要不断更新和完善。企业应定期对手册进行评审和修订，确保其始终与企业的实际需求相符合。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6S管理手册的体系结构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6S管理手册中的知识管理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可以被明确表达和交流的知识，如手册中的文字、图表、数据等。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显性知识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难以明确表达和交流的知识，如经验、技能、直觉等，需要通过实践、观察、模仿等方式获取。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隐性知识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对6S管理实施至关重要的知识，如核心原理、关键步骤、重要技巧等。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关键知识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知识的分类与识别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知识整理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将获取的知识进行筛选、分类、整合，形成系统化的知识体系。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从内部获取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通过企业内部培训、经验分享、案例分析等方式获取相关知识。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从外部获取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通过参加培训课程、研讨会、阅读专业书籍等方式从外部获取新知识。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知识的获取与整理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建立6S管理知识库，将整理后的知识进行分类存储，便于查询和调用。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知识库建设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知识备份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知识保密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定期对知识库进行备份，确保知识的安全性和完整性。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对于涉及企业核心竞争力的关键知识，采取严格的保密措施，防止外泄。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知识的存储与保护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知识应用推广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将6S管理知识应用于实际工作中，提高工作效率和质量。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鼓励员工在实践中发现问题、创新方法，不断完善和丰富6S管理知识体系。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知识共享平台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建立企业内部知识共享平台，鼓励员工分享自己的知识和经验。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知识的共享与应用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6S管理手册中的信息管理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69" b="546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内部信息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包括企业内部的规章制度、工作流程、员工建议等，通过内部沟通、会议、问卷调查等方式收集。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外部信息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包括政策法规、行业动态、市场趋势等，通过专业网站、行业报告、公开数据等渠道获取。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客户信息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包括客户需求、反馈、投诉等，通过客户服务部门、市场调研等方式收集。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信息的来源与收集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对收集到的信息进行分类、筛选，去除重复、无效信息，保留有价值的信息。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信息筛选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运用统计分析、数据挖掘等方法，对筛选后的信息进行深入分析，挖掘潜在规律和趋势。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将不同来源、不同类型的信息进行整合，形成全面、准确的信息库，为决策提供支持。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信息整合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811" r="3081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信息的处理与分析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https://d.book118.com/878007131041006041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2024-09-20T00:11:13.306</cp:lastPrinted>
  <dcterms:created xsi:type="dcterms:W3CDTF">2024-09-19T16:11:13Z</dcterms:created>
  <dcterms:modified xsi:type="dcterms:W3CDTF">2024-09-19T16:11:15Z</dcterms:modified>
</cp:coreProperties>
</file>