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1A2D9-34E0-4689-8D99-5275A83B0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9378E-B1D8-4820-876D-0D16D20DD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7D303-3207-45B2-9131-73EE9ED34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3F320-D012-4021-AC23-F62DE072C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D06E62-83EC-4CDA-A819-D36251215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30F460-047C-4440-BDA0-1D4C51B2A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46A493-B86D-49FD-8334-0A2A5924F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571FC-A272-477D-919C-1C21432F5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845CA-FDD5-42DA-A400-4EDA1730D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2EC78-43C5-4892-80D4-B87210243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277D1-573C-4DB1-8338-1F9EABBBA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101211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硅谷行业复工报告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硅谷行业复工现状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硅谷行业复工影响分析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硅谷行业复工面临的挑战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硅谷行业复工应对策略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硅谷行业复工未来展望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45" b="127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自2020年初新冠疫情爆发以来，硅谷科技行业受到了严重冲击，企业普遍采取远程办公模式，园区人流大幅减少。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随着全球疫苗接种推进和疫情逐步得到控制，企业对于恢复正常办公的需求日益迫切，以期恢复生产效率和创新能力。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推动硅谷科技行业内的经验分享和合作，共同应对复工过程中的问题和挑战。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通过对硅谷科技行业复工情况的调查和分析，了解当前各企业的复工进度、面临的挑战以及应对措施。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提供参考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为政府、企业和投资者提供有关硅谷科技行业复工的参考信息，以支持决策制定和投资决策。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硅谷行业复工现状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复工企业占比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根据最新统计数据，硅谷地区已有超过80%的企业实现复工，其中科技行业复工率最高。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新增复工企业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自疫情得到控制以来，硅谷地区每周新增复工企业数量稳步上升，显示出强劲的复苏势头。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员工返岗率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随着企业陆续复工，硅谷地区员工返岗率已达到70%以上，其中大型科技公司员工返岗率超过90%。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灵活工作安排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为确保员工安全与健康，许多企业实施了灵活工作安排，如错峰上下班、远程办公和轮班制等。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06" r="1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复工员工规模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硅谷地区企业复工时间主要集中在疫情得到控制后的一个月内，其中第一周复工企业数量最多。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不同行业复工时间存在一定差异，科技、金融等行业复工时间较早，而餐饮、旅游等行业则相对较晚。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硅谷行业复工影响分析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行业复苏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随着硅谷企业的陆续复工，相关行业也开始逐渐复苏，尤其是科技、互联网、金融等领域。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竞争加剧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复工后，企业之间的竞争将更加激烈，尤其是在人才、技术、市场等方面的争夺将更加白热化。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创新加速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硅谷一直是全球创新的中心之一，复工后将加速新技术、新产品、新服务的研发和推广。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生产恢复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企业复工后，生产能力和效率将逐渐恢复，有助于缓解供应链紧张、提升产能等问题。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营收增长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随着市场需求的逐步恢复，企业的营收也将实现增长，进而提升企业的盈利能力和市场竞争力。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复工后，企业需要面对诸多挑战，如疫情防控、员工健康管理、市场需求变化等，但同时也将迎来新的机遇，如拓展新市场、开发新产品等。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员工复工后可以恢复正常的工作状态，缓解因疫情带来的工作压力和不确定性。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收入保障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复工后，员工的收入将得到保障，有助于提高员工的生活质量和稳定性。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企业需要加强员工的健康管理和安全保障措施，确保员工在复工过程中的身体健康和生命安全。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https://d.book118.com/878010121102006040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2024-09-19T04:00:53.327</cp:lastPrinted>
  <dcterms:created xsi:type="dcterms:W3CDTF">2024-09-18T20:00:53Z</dcterms:created>
  <dcterms:modified xsi:type="dcterms:W3CDTF">2024-09-18T20:00:55Z</dcterms:modified>
</cp:coreProperties>
</file>