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18A153D-DE7C-4908-B6BD-98FA05579B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47800D-327C-40B0-A522-A482877D19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2B36BDC-3051-4C07-9E92-ED12880A78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FC3FE80-0611-4038-B215-65A47298AB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4278832-BD5D-4EE1-AAD5-7403BFA9B29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2A3B4F8-D908-4B40-8AB5-509BC09A99A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66EF775-F6A6-4654-8A2D-9B44D89A1A6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B96539-9846-49F8-9FF0-48AFA30715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1D265E-CA8D-4A32-BEED-4E48ACF5D1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E8200C-AFB6-4DED-BA6F-7C4C17BF17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CB0E32-5F5A-4574-976D-EAA9113CC7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8011001052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几大类商品的特征剖析课件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服装类商品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电子产品类商品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食品类商品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家居用品类商品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化妆品类商品</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服装类商品</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6" b="3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服装类商品是指用于遮羞、保暖、装饰等作用的服饰用品，包括衣服、裤子、鞋子、帽子等。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按照穿着部位可分为上装、下装、内衣等；按照用途可分为日常穿着、运动装备、礼服等；按照材质可分为棉质、毛料、合成纤维等。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服装类商品的定义与分类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服装类商品具有多样性、流行性、季节性等特点，不同地区、不同民族、不同文化背景下的服装风格各异，同时随着时尚潮流的变化，服装的款式和颜色也会不断更新。</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服装类商品的风格可以根据不同的分类标准进行划分，如按照历史时期可分为古典风格、现代风格等；按照地域可分为中式风格、西式风格等；按照品牌和设计师可分为简约风格、波西米亚风格等。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风格</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服装类商品的特点与风格</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市场趋势</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随着人们生活水平的提高和时尚观念的转变，服装类商品的市场需求不断增长，个性化、时尚化、品牌化成为市场趋势。同时，线上购物平台的兴起也为服装市场带来了新的机遇和挑战。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流行元素</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服装类商品的流行元素包括颜色、款式、面料等方面。每年的流行色和流行款式都会由各大时尚机构和设计师发布，如巴黎时装周、纽约时装周等，而面料方面则注重舒适性和功能性，如抗菌、防紫外线等。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服装类商品的市场趋势与流行元素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电子产品类商品</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5443" r="2544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342" r="2934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7565" r="275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电子产品类商品是指通过电子技术进行信息处理和传输的设备或产品。</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主要包括消费电子产品、通讯电子产品、计算机及周边设备等。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电子产品类商品的定义与分类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特点</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电子产品类商品具有技术含量高、更新换代快、品牌差异大等特点。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功能</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电子产品类商品的功能包括信息处理、传输、存储、娱乐等，广泛应用于日常生活、工作和娱乐等领域。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电子产品类商品的特点与功能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电子产品类商品的市场趋势与技术革新</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市场趋势</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随着科技的不断发展，电子产品类商品的市场需求持续增长，智能化、个性化、多功能化成为市场主流趋势。</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技术革新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随着人工智能、物联网、云计算等新技术的不断发展，电子产品类商品的技术革新速度加快，为消费者带来更加便捷、高效、智能的使用体验。</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https://d.book118.com/878011001052006024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45</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2024-08-31T11:40:01.665</cp:lastPrinted>
  <dcterms:created xsi:type="dcterms:W3CDTF">2024-08-31T03:40:01Z</dcterms:created>
  <dcterms:modified xsi:type="dcterms:W3CDTF">2024-08-31T03:40:03Z</dcterms:modified>
</cp:coreProperties>
</file>