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3F8CA-9E0E-4450-97D1-FE11F973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39D1A-6921-4453-80B8-6E6A718C6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3F108-EECD-4C07-92F3-CD101F2B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4DFF8-CDC4-4ECF-BACE-80C86B2A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A6C2A-5283-4320-8617-17F728E1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DE6AB-3B41-4C56-897E-B8177225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070BE-E4D5-45FC-A1D2-A8C0BAB39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7E7B8-8A93-4027-BAC2-434AECF6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79FDD-D08C-4D81-BB3F-CD70A342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8192C-EC36-4185-B1AF-A1B8573A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6AD4-EB22-4053-BFEA-C6A515D2C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1030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阿替普酶静脉溶栓护理流程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阿替普酶静脉溶栓效果评估与优化建议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阿替普酶是一种血栓溶解剂，通过激活纤溶酶原，使其转化为纤溶酶，从而降解血栓中的纤维蛋白，使血栓溶解。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阿替普酶静脉溶栓是一种通过静脉注射阿替普酶药物，使血栓溶解，恢复血流的治疗方法。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367" b="73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适用于急性心肌梗死、急性脑梗死等血栓栓塞性疾病的早期治疗。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有出血倾向、严重肝肾功能不全、近期手术史、妊娠等患者应禁用或慎用阿替普酶静脉溶栓。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了解患者病史、体格检查、实验室检查结果等，评估患者是否符合溶栓适应症。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向患者及家属详细介绍溶栓治疗方法、风险及注意事项，签署知情同意书。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准备药品和急救物品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准备阿替普酶药品、急救药品和器材等，确保急救措施能够及时实施。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溶栓前准备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阿替普酶静脉溶栓护理流程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了解患者病史、病情状况、用药情况等，评估患者是否符合溶栓治疗适应症。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准备溶栓药物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确保阿替普酶等溶栓药物准备齐全，核对药物剂量、有效期等信息。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为患者建立可靠的静脉通道，确保药物能够顺利输入体内。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安慰患者及家属，解释溶栓治疗的重要性及注意事项，缓解患者紧张情绪。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注意观察患者是否出现出血、过敏等不良反应，及时报告医生并采取相应措施。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调整药物剂量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根据患者情况及医生指示，调整溶栓药物的剂量及输注速度。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密切监测患者的心率、血压、呼吸等生命体征，以及意识状态和肢体活动情况。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详细记录溶栓过程中的护理操作、病情变化及医生的指示。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继续监测生命体征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溶栓后仍需密切监测患者的生命体征，以及患肢的血液循环情况。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注意观察患者是否有出血的倾向，如牙龈出血、皮肤瘀斑等，及时报告医生。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肢体功能康复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鼓励患者进行适当的肢体活动，促进血液循环，预防血栓形成。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继续给予患者及家属心理支持，鼓励患者保持乐观心态，积极配合康复治疗。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https://d.book118.com/878011030110006023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2024-08-30T10:29:17.087</cp:lastPrinted>
  <dcterms:created xsi:type="dcterms:W3CDTF">2024-08-30T02:29:17Z</dcterms:created>
  <dcterms:modified xsi:type="dcterms:W3CDTF">2024-08-30T02:29:18Z</dcterms:modified>
</cp:coreProperties>
</file>