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C223FF-E331-4E69-9302-DCF34C271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D3875-ADBE-4C6B-8CDF-7964736BC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F73F5E-019B-4084-A6D9-F72FA3FBF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878FDF-1C40-4E8E-9820-CA4ECC8558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B59B86-5119-46F9-8C8D-84362980B0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56FBC5-36B4-484F-86A8-789F3C0148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B49C5A-5A4C-4D1D-9D5F-36425BFCCA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18642-D83A-47B3-8858-861882D35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FFDB1E-C345-47EC-AABA-3C77E6B19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DC383-6D59-4A6F-8353-D8DDD7D9C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26BE7-6E0B-4701-8863-8B0664A67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1200113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企财险业务管理说明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企财险业务概述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企财险产品种类与特点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企财险业务流程管理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企财险业务团队建设与培训</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企财险业务营销策略与实施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企财险业务风险识别与防范</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765" b="87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企财险是一种为企业提供财产保障的保险产品，通过购买企财险，企业可以有效规避因自然灾害、意外事故等原因导致的财产损失风险。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企财险不仅保障企业的财产安全，还有助于企业在遭受损失后迅速恢复正常运营，减少经营中断对企业的影响，从而保障企业的稳定发展。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促进企业稳定发展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保障企业财产安全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企财险产品介绍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包括企财险的定义、保障范围、保险金额、保险期限等。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企财险业务流程</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包括企财险的销售、承保、核保、理赔等业务流程。</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企财险业务管理现状</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包括企财险业务规模、市场份额、客户满意度等方面的现状。</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企财险业务管理存在的问题</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包括企财险业务管理中存在的风险、不足和挑战等问题。</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企财险业务管理改进建议</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针对存在的问题，提出相应的改进建议，如完善业务流程、加强风险管理、提高客户满意度等。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企财险业务概述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企财险，全称为“企业财产保险”，是一种针对企业在运营过程中可能面临的财产损失的保险保障。它主要承保企业的固定资产和流动资产，包括建筑物、机器设备、库存商品等。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企财险具有保障全面、针对性强、灵活度高等特点。它可以根据企业的实际需求和风险状况，量身定制保障方案，为企业提供全方位的财产保障。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财险起源于西方工业革命时期，随着工业生产的发展和企业规模的扩大，企业对于自身财产安全的需求日益增强，企财险因此应运而生。在我国，企财险的发展经历了从无到有、从单一到多元的过程，目前已经成为财产保险市场的重要组成部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我国企财险市场已经形成了较为完善的业务体系和竞争格局。各大保险公司纷纷推出各具特色的企财险产品，为企业提供多样化的选择。同时，随着科技的进步和互联网的普及，企财险业务的线上化、智能化趋势日益明显，为企业提供了更加便捷高效的保险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企业财产安全需求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随着市场竞争的加剧和企业规模的扩大，企业对于自身财产安全的需求不断提升。企财险能够为企业提供全面的财产保障，降低因意外事故、自然灾害等不可抗力因素导致的财产损失风险。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风险管理需求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现代企业越来越注重风险管理，企财险作为企业风险管理的重要手段之一，能够帮助企业建立健全的风险管理体系，提高企业的风险抵御能力。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政策推动需求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近年来，国家对于安全生产和风险管理的要求不断提高，相关政策的出台和实施进一步推动了企财险市场的发展。企业需要购买企财险以符合政策要求，保障自身的合规经营。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企财险产品种类与特点</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火灾保险定义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火灾保险是一种针对火灾及其相关风险（如爆炸、雷击等）提供保障的保险产品。当被保险财产因火灾等约定风险造成损失时，保险公司将按照合同约定进行赔偿。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火灾保险特点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火灾保险通常具有较广的保障范围，不仅涵盖火灾本身造成的损失，还可扩展至因火灾引起的其他风险。此外，火灾保险的费率通常根据被保险财产的性质、地理位置、消防设施等因素确定。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火灾保险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92" b="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盗窃保险是一种专门针对盗窃行为提供保障的保险产品。当被保险财产因盗窃行为造成损失时，保险公司将按照合同约定进行赔偿。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盗窃保险定义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盗窃保险通常具有较灵活的保障期限和保额设置，可根据客户需求进行调整。此外，保险公司通常会要求被保险人采取一定的防盗措施以降低风险。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盗窃保险特点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盗窃保险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机器损坏保险是一种专门针对机器设备因意外原因（如操作失误、技术故障等）造成损坏提供保障的保险产品。当被保险机器设备因约定风险造成损失时，保险公司将按照合同约定进行赔偿。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机器损坏保险特点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机器损坏保险通常具有较专业的风险评估和定价机制，需要针对不同类型的机器设备制定相应的保障方案。此外，保险公司可能会提供技术支持和维修服务等附加服务。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机器损坏保险定义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机器损坏保险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保障企业因意外事故导致营业中断而造成的利润损失和固定费用支出。</a:t>
            </a:r>
          </a:p>
        </p:txBody>
      </p:sp>
      <p:pic>
        <p:nvPicPr>
          <p:cNvPr id="6" name="Picture 6"/>
          <p:cNvPicPr>
            <a:picLocks noChangeAspect="1"/>
          </p:cNvPicPr>
          <p:nvPr/>
        </p:nvPicPr>
        <p:blipFill>
          <a:blip r:embed="rId2"/>
          <a:srcRect l="8708" r="8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营业中断保险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保障企业在经营过程中因意外事故造成第三者人身伤害或财产损失而依法应承担的赔偿责任。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公众责任保险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208" r="4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保障企业因其生产或销售的产品存在缺陷而导致第三者人身伤害或财产损失而依法应承担的赔偿责任。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产品责任保险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其他相关保险产品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企财险业务流程管理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深入了解现有企财险业务流程，包括承保、核保、批改、理赔等环节，分析存在的问题和瓶颈。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流程调研与分析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根据调研结果，制定针对性的优化方案，包括简化流程、提高自动化程度、加强跨部门协作等。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流程优化方案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推动优化方案的实施，建立监控机制，持续跟踪和评估优化效果，确保流程改进目标的实现。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实施与监控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业务流程梳理与优化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3423" r="334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承保决策与通知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将核保结果通知客户，包括承保决定、保费、保障范围等，并签订保险合同。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承保申请与受理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接收客户的承保申请，进行初步审核，确保申请资料齐全、准确。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风险评估与核保</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对申请承保的风险进行评估，包括现场勘查、资料分析等，根据评估结果决定是否承保及承保条件。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承保流程管理</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https://d.book118.com/878012001137006035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2024-09-14T22:35:46.702</cp:lastPrinted>
  <dcterms:created xsi:type="dcterms:W3CDTF">2024-09-14T14:35:46Z</dcterms:created>
  <dcterms:modified xsi:type="dcterms:W3CDTF">2024-09-14T14:35:48Z</dcterms:modified>
</cp:coreProperties>
</file>