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1A00A-A153-442F-8D65-D6EBDECF8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95F54-C5BC-4B68-8A47-66D8D4190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6A143-0EC8-4564-972A-004AAF1D1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D61DE-2AC2-4F27-83F6-160F403F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3AF43-A225-499E-975C-C78A6DF1A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C89DD-E0C6-4ABF-BC78-080723B3A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6D891-CE53-42F7-8E2C-C0B3ECDF2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F2F49-8213-42EB-A412-A2B0D7BB4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65531-0B35-41C3-8FDB-77F560113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97F53-8A60-4A13-8B1C-5552400AF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73BB4-DF69-4933-B673-E96207867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2004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水利水电工程技术实务课件41水利工程建设安全生产管理2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水利工程建设安全生产概述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水利工程建设安全管理体系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施工现场安全管理与防护措施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作业人员安全培训与教育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监督检查与应急救援机制建立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水利工程建设安全生产概述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安全生产是指在生产过程中，通过采取各种安全措施，消除或控制危险和有害因素，保障人身安全和财产安全，促进生产顺利进行的活动。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安全生产是企业生存和发展的基础，关系到人民群众的生命财产安全，关系到社会稳定和经济发展。在水利工程建设中，安全生产更是重中之重，必须始终坚持“安全第一，预防为主”的方针。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水利工程建设具有投资大、周期长、技术复杂、涉及面广等特点。同时，水利工程往往处于复杂的自然环境中，受到水文、气象、地质等多种因素的影响。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在水利工程建设过程中，存在着多种风险，如施工安全风险、自然灾害风险、质量风险等。这些风险不仅可能导致人员伤亡和财产损失，还可能影响工程效益的发挥。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水利工程建设特点及风险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我国已经形成了以《安全生产法》为核心的安全生产法规体系，包括《建设工程安全生产管理条例》、《水利工程建设安全生产管理规定》等。这些法规为水利工程建设安全生产提供了法律依据和保障。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水利工程建设安全生产行为，国家和行业制定了一系列安全生产标准，如《水利水电工程施工安全技术规程》、《水利水电工程劳动安全与工业卫生设计规范》等。这些标准对水利工程建设的安全生产措施、安全管理制度等方面做出了具体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水利工程建设安全管理体系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预防为主，综合治理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坚持预防为主，加强源头治理，注重关口前移，强化过程控制，实施综合治理，构建全方位、全过程的安全管理体系。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依法依规，科学规范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遵守国家法律法规和行业标准，结合工程实际，制定科学合理的安全管理制度和操作规程，规范安全管理行为。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系统管理，全员参与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树立系统观念，实施全面、全员、全过程的安全管理，形成齐抓共管、群防群治的工作格局。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安全管理体系构建原则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92" r="4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建立健全安全生产组织机构，明确各级安全管理人员的职责和权限，形成纵向到底、横向到边的安全管理网络。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明确各级领导、各职能部门和各类人员在安全生产中的职责和权限，做到“一岗双责”、“管业务必须管安全”、“管生产经营必须管安全”。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合理配置安全管理人员、安全设施、安全经费等资源，确保安全生产工作的顺利开展。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建立健全安全生产责任制度、安全教育培训制度、安全检查制度、事故报告与调查处理制度等安全管理制度，为安全生产提供制度保障。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制度实施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严格执行各项安全管理制度，加强监督检查和考核评估，确保制度的有效执行。同时，根据工程进展和实际情况，不断完善和优化安全管理制度。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加强安全生产宣传教育工作，提高全员的安全意识和技能水平。通过开展安全培训、安全知识竞赛、安全文化建设等活动，营造良好的安全生产氛围。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安全管理制度及实施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施工现场安全管理与防护措施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针对辨识出的危险源，进行风险评估，确定其可能导致的后果及发生的概率，为制定防范措施提供依据。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根据风险评估结果，采取相应的控制措施，如消除危险源、降低风险、个体防护等，确保施工现场安全。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对施工现场可能存在的危险源进行全面、系统的辨识，包括高处坠落、物体打击、坍塌、触电、中毒窒息等。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施工现场危险源辨识与评估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临时设施的结构应简单、稳固，能够抵御风雨等自然灾害的侵袭。设施内的布局应合理，满足使用功能要求。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临时设施应符合消防安全要求，配备必要的消防设施器材，保持通道畅通，确保人员安全疏散。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临时设施应选在地质条件良好、排水顺畅、地势较高且平坦的开阔地带，避开可能发生滑坡、泥石流等不良地质区域。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临时设施搭建及使用安全要求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https://d.book118.com/878012004132006033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2024-09-11T23:29:03.866</cp:lastPrinted>
  <dcterms:created xsi:type="dcterms:W3CDTF">2024-09-11T15:29:03Z</dcterms:created>
  <dcterms:modified xsi:type="dcterms:W3CDTF">2024-09-11T15:29:05Z</dcterms:modified>
</cp:coreProperties>
</file>