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497598A-9AB7-4929-B722-03947D5EB20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7AC86C-69FF-4FEB-8AFB-56B5D41DB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E4368F-923F-4BE2-B1A6-7BAEB4787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8D3A02-F46A-4D3D-AEB2-37FCA5B1E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BC5B5C-BFA5-4EFF-816F-EBBF9D679C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96D8B7-D2AD-44CB-9DC4-AD6BE735B5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A23CF9-2E72-4485-8D7D-EE4BC1C418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F9071A-DFB2-4345-AAF7-7CE6CE6AE2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17FAA8-8596-4764-BF76-355332415B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4C3732-CD3C-4D26-AD67-879ED4AE1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10115-B325-4DC1-88D5-2094726CA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29957-795B-4B7E-9EBB-9049B480C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334AA1C-7B78-46A8-9B52-D112F64BCCE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A22540D-C104-48CD-B17A-B65E66BB6CA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12112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冶金行业安全生产规章制度培训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冶金行业安全生产规章制度培训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安全生产法律法规培训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安全生产技术规范培训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安全行为规范培训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安全生产监督检查培训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冶金行业安全生产规章制度培训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项目背景</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冶金行业安全生产规章制度培训是确保企业生产过程中安全可靠运行的重要环节。通过规章制度培训，可以提高员工对安全措施的认识和执行，减少事故发生的可能性。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培训目的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重要性和紧迫性的认识</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了解冶金行业安全生产的重要性和紧迫性</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基本规章制度的掌握</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掌握冶金行业安全生产的基本规章制度</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员工安全意识的提升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提升员工安全意识</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技术人员</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负责技术支持和维护</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管理人员</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负责安全管理和监督</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培训对象</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生产一线员工</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负责生产实际操作</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培训形式</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不同培训方式的结合</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线上培训和线下集中培训相结合</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多样化的培训方式</a:t>
            </a:r>
            <a:endParaRPr lang="en-US" sz="2000" b="0" strike="noStrike" spc="-1">
              <a:solidFill>
                <a:srgbClr val="000000"/>
              </a:solidFill>
              <a:latin typeface="Arial"/>
            </a:endParaRPr>
          </a:p>
        </p:txBody>
      </p:sp>
      <p:sp>
        <p:nvSpPr>
          <p:cNvPr id="11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通过课堂教学、案例分析等方式进行</a:t>
            </a:r>
            <a:endParaRPr lang="en-US" sz="3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补充说明</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冶金行业安全生产规章制度培训的重要性不言而喻。只有通过规范的培训，员工才能更好地理解安全规章制度，提高安全意识，从而避免潜在的安全风险。</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安全生产法律法规培训</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法律法规概述</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详细介绍安全生产法的内容和要求</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《安全生产法》</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说明劳动安全卫生法对企业的影响和要求</a:t>
            </a:r>
            <a:endParaRPr lang="en-US" sz="2000" b="0" strike="noStrike" spc="-1">
              <a:solidFill>
                <a:srgbClr val="000000"/>
              </a:solidFill>
              <a:latin typeface="Arial"/>
            </a:endParaRPr>
          </a:p>
        </p:txBody>
      </p:sp>
      <p:sp>
        <p:nvSpPr>
          <p:cNvPr id="12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《劳动安全卫生法》</a:t>
            </a:r>
            <a:endParaRPr lang="en-US" sz="3000" b="0" strike="noStrike" spc="-1">
              <a:solidFill>
                <a:srgbClr val="000000"/>
              </a:solidFill>
              <a:latin typeface="Arial"/>
            </a:endParaRPr>
          </a:p>
        </p:txBody>
      </p:sp>
      <p:sp>
        <p:nvSpPr>
          <p:cNvPr id="1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解析事故报告和调查处理的流程和规定</a:t>
            </a:r>
            <a:endParaRPr lang="en-US" sz="2000" b="0" strike="noStrike" spc="-1">
              <a:solidFill>
                <a:srgbClr val="000000"/>
              </a:solidFill>
              <a:latin typeface="Arial"/>
            </a:endParaRPr>
          </a:p>
        </p:txBody>
      </p:sp>
      <p:sp>
        <p:nvSpPr>
          <p:cNvPr id="13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《生产安全事故报告和调查处理条例》</a:t>
            </a:r>
            <a:endParaRPr lang="en-US" sz="3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主要责任单位及职责</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负责建立安全生产管理制度</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需要配合企业执行安全生产政策</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部门</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应加强安全意识，积极参与安全管理</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个人</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事故应急预案</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建立健全应急预案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组织安全演练，提高应急处置能力</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安全培训</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开展各类安全培训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提高员工安全意识和应急处理能力</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安全检查</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定期进行安全生产检查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发现问题及时整改</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安全生产管理体系</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隐患排查</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定期检查生产过程中的安全隐患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及时消除存在的安全隐患</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安全生产案例分析</a:t>
            </a:r>
            <a:endParaRPr lang="en-US" sz="3500" b="0" strike="noStrike" spc="-1">
              <a:solidFill>
                <a:srgbClr val="000000"/>
              </a:solidFill>
              <a:latin typeface="Arial"/>
            </a:endParaRPr>
          </a:p>
        </p:txBody>
      </p:sp>
      <p:sp>
        <p:nvSpPr>
          <p:cNvPr id="15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对历史案例的深入分析，可以发现在安全生产中存在的问题和漏洞，从而总结出具体的教训，以避免类似的事故再次发生。安全生产案例分析不仅有助于提高安全管理的效率，也可以帮助员工更好地理解安全生产的重要性。</a:t>
            </a:r>
            <a:endParaRPr lang="en-US" sz="2500" b="0" strike="noStrike" spc="-1">
              <a:solidFill>
                <a:srgbClr val="000000"/>
              </a:solidFill>
              <a:latin typeface="Arial"/>
            </a:endParaRPr>
          </a:p>
        </p:txBody>
      </p:sp>
      <p:sp>
        <p:nvSpPr>
          <p:cNvPr id="1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安全生产技术规范培训</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安全设备操作规程</a:t>
            </a:r>
            <a:endParaRPr lang="en-US" sz="3600" b="0" strike="noStrike" spc="-1">
              <a:solidFill>
                <a:schemeClr val="dk1"/>
              </a:solidFill>
              <a:latin typeface="Arial"/>
            </a:endParaRPr>
          </a:p>
        </p:txBody>
      </p:sp>
      <p:sp>
        <p:nvSpPr>
          <p:cNvPr id="16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本页将重点介绍冶金行业常见的安全设备操作规程，包括紧急停车程序、设备维护保养等内容。员工需要了解并严格遵守这些规定，以确保工作安全。</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安全生产技术标准</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安全防护措施</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高温作业</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防护装备要求</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有毒有害品管理</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标准操作流程</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作业风险评估</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灭火器材使用培训</a:t>
            </a:r>
            <a:endParaRPr lang="en-US" sz="3600" b="0" strike="noStrike" spc="-1">
              <a:solidFill>
                <a:schemeClr val="dk1"/>
              </a:solidFill>
              <a:latin typeface="Arial"/>
            </a:endParaRPr>
          </a:p>
        </p:txBody>
      </p:sp>
      <p:sp>
        <p:nvSpPr>
          <p:cNvPr id="17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干粉、泡沫、二氧化碳</a:t>
            </a:r>
            <a:endParaRPr lang="en-US" sz="2000" b="0" strike="noStrike" spc="-1">
              <a:solidFill>
                <a:srgbClr val="000000"/>
              </a:solidFill>
              <a:latin typeface="Arial"/>
            </a:endParaRPr>
          </a:p>
        </p:txBody>
      </p:sp>
      <p:sp>
        <p:nvSpPr>
          <p:cNvPr id="17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灭火器种类</a:t>
            </a:r>
            <a:endParaRPr lang="en-US" sz="3000" b="0" strike="noStrike" spc="-1">
              <a:solidFill>
                <a:srgbClr val="000000"/>
              </a:solidFill>
              <a:latin typeface="Arial"/>
            </a:endParaRPr>
          </a:p>
        </p:txBody>
      </p:sp>
      <p:sp>
        <p:nvSpPr>
          <p:cNvPr id="17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火灾逃生时的使用技巧</a:t>
            </a:r>
            <a:endParaRPr lang="en-US" sz="2000" b="0" strike="noStrike" spc="-1">
              <a:solidFill>
                <a:srgbClr val="000000"/>
              </a:solidFill>
              <a:latin typeface="Arial"/>
            </a:endParaRPr>
          </a:p>
        </p:txBody>
      </p:sp>
      <p:sp>
        <p:nvSpPr>
          <p:cNvPr id="17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应急情境</a:t>
            </a:r>
            <a:endParaRPr lang="en-US" sz="3000" b="0" strike="noStrike" spc="-1">
              <a:solidFill>
                <a:srgbClr val="000000"/>
              </a:solidFill>
              <a:latin typeface="Arial"/>
            </a:endParaRPr>
          </a:p>
        </p:txBody>
      </p:sp>
      <p:sp>
        <p:nvSpPr>
          <p:cNvPr id="17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拔销、拉扳机、喷射灭火</a:t>
            </a:r>
            <a:endParaRPr lang="en-US" sz="2000" b="0" strike="noStrike" spc="-1">
              <a:solidFill>
                <a:srgbClr val="000000"/>
              </a:solidFill>
              <a:latin typeface="Arial"/>
            </a:endParaRPr>
          </a:p>
        </p:txBody>
      </p:sp>
      <p:sp>
        <p:nvSpPr>
          <p:cNvPr id="18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操作步骤</a:t>
            </a:r>
            <a:endParaRPr lang="en-US" sz="3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调查处理方法</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事故原因分析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责任认定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改进措施制定</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预防措施</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定期演练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技术培训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设备检查</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通报与总结</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及时通报</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事故总结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防止再次发生</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安全事故处理流程</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报告程序</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发现问题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填写报告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上报主管</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重视安全生产</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安全生产对于冶金行业至关重要，员工必须牢记安全规章制度，严守操作规程，做好灭火器材使用培训，并严格按照安全事故处理流程执行。只有确保安全生产，才能保障员工的生命安全和工作稳定。</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https://d.book118.com/878012112011006050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冶金行业安全生产规章制度培训</vt:lpstr>
      <vt:lpstr>目录</vt:lpstr>
      <vt:lpstr>第1章 冶金行业安全生产规章制度培训</vt:lpstr>
      <vt:lpstr> </vt:lpstr>
      <vt:lpstr>培训目的</vt:lpstr>
      <vt:lpstr>培训对象</vt:lpstr>
      <vt:lpstr>培训形式</vt:lpstr>
      <vt:lpstr>补充说明</vt:lpstr>
      <vt:lpstr>第2章 安全生产法律法规培训</vt:lpstr>
      <vt:lpstr>法律法规概述</vt:lpstr>
      <vt:lpstr>主要责任单位及职责</vt:lpstr>
      <vt:lpstr>安全生产管理体系</vt:lpstr>
      <vt:lpstr> </vt:lpstr>
      <vt:lpstr>第3章 安全生产技术规范培训</vt:lpstr>
      <vt:lpstr>安全设备操作规程</vt:lpstr>
      <vt:lpstr>安全生产技术标准</vt:lpstr>
      <vt:lpstr>灭火器材使用培训</vt:lpstr>
      <vt:lpstr>安全事故处理流程</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2024-09-29T14:51:24.123</cp:lastPrinted>
  <dcterms:created xsi:type="dcterms:W3CDTF">2024-09-29T06:51:24Z</dcterms:created>
  <dcterms:modified xsi:type="dcterms:W3CDTF">2024-09-29T06:51:26Z</dcterms:modified>
</cp:coreProperties>
</file>