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60791-9167-417D-AAB8-173D089E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8A506-648C-46FF-AE53-296499DD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713D4-F9C6-449B-AA72-48AB4B58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2ADA2-F232-464B-AED9-FB688E9D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7EAE6-DC77-4C8B-9E44-F4B84770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4A6A1-D571-4B6E-B9D9-A848A9FD4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0B476-72A2-4127-A0E7-1187ACBE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62023-06CE-4799-9F99-8A7581AEA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D309B-83BA-4674-BA78-04EC01723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3AAC8-222D-48F7-B2D1-7A2B681E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5C798-AB01-43AF-8BCB-4199326D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21200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点亮无限可能的人生之路主题班会课件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认识自我与潜能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设定目标与制定计划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培养自信与积极心态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时间管理与学习效率提升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通过班会活动，鼓励学生挑战自我，超越自我，发掘自身潜力。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激发学生潜力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引导学生关注多元化发展，了解不同领域的知识和技能。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帮助学生建立自信心，勇于面对困难和挑战，积极追求梦想。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鼓励学生敢于探索未知领域，勇于挑战自我极限，实现个人价值。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点亮无限可能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通过多元智能理论，让学生了解并发展自己在不同领域的潜能。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多元智能拓展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引导学生将梦想与现实相结合，制定可行的计划和目标，逐步实现梦想。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梦想照进现实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认识自我与潜能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每位同学用一分钟时间介绍自己的姓名、爱好和特长，让其他同学更好地了解自己。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通过才艺表演、故事讲述或图片展示等方式，展现自己的独特之处和个性魅力。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特点展示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自我介绍与特点展示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潜能是指个人未被发现或未被充分利用的能力和潜力，通过适当的引导和培养，可以转化为实际的能力。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潜能可以分为智力潜能、创造力潜能、情感潜能、领导力潜能等，每种潜能都有其独特的表现形式和发展路径。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潜能的定义与分类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潜能分类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潜能定义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85" b="998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持续学习和成长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发掘个人潜能的方法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通过写日记、冥想等方式，深入了解自己的内心世界，发现自己的潜在需求和动力。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与他人交流，倾听他们的意见和建议，从不同的角度了解自己的优点和不足，找到提升的方向。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勇于尝试新的活动、课程或挑战，以拓展自己的视野和经验，发现自己的新兴趣点和潜力所在。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通过读书、上课、参加培训等方式，不断提升自己的知识和技能水平，为发掘潜能提供更多的可能性。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设定目标与制定计划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明确目标对于人生规划的重要性，以及目标设定与实现个人价值和梦想的关系。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介绍SMART原则（Specific, Measurable, Achievable, Relevant, Time-bound），帮助学生设定具体、可衡量、可实现、相关性强且有时间限制的目标。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将大目标分解为小目标，以便更好地管理和实现。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如何设定明确的目标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根据设定的目标，制定详细的行动计划，包括具体的步骤和时间表。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评估实现目标所需的资源，如知识、技能、时间和人脉等，并寻求必要的支持和帮助。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预测可能遇到的挑战和障碍，并制定相应的应对策略。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制定实现目标的计划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调整目标与计划的技巧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强调在实现目标的过程中保持灵活性，根据实际情况调整目标和计划。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鼓励定期反思和总结目标的进展情况，以及计划的有效性，以便及时调整和改进。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提倡持续学习和成长，不断提升自己的能力和素质，以更好地实现目标和应对挑战。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培养自信与积极心态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https://d.book118.com/878012120030006045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2024-09-25T15:14:47.500</cp:lastPrinted>
  <dcterms:created xsi:type="dcterms:W3CDTF">2024-09-25T07:14:47Z</dcterms:created>
  <dcterms:modified xsi:type="dcterms:W3CDTF">2024-09-25T07:14:49Z</dcterms:modified>
</cp:coreProperties>
</file>