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050E7-716B-4CD0-9468-3DAAA379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55EB2-0DE4-4686-B17F-9B2D0917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32C77-0542-4D71-8174-430D547F2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4C2CB-C109-448F-90CA-F3D84EED1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A5067-E869-4745-98F4-AEF87971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C7563-92A7-4556-A5AA-B9BCF0C9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81884-8E34-44AD-94C2-04DA99B1B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80A63-3DCB-4A1E-9188-3B86E683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9B375-100C-49DA-9E45-5E5181968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1207D-D1B9-4044-B27D-7930B2BA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E5BEF-DC07-42E3-8129-7CBA86FE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3060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钢结构EN1090认证解析与实践\n## 1.钢结构EN1090认证概述及重要性\n### 1.1钢结构EN1090认证简介\n### 1.2钢结构EN1090认证的重要性\n### 1.3钢结构EN1090认证适用范围\n## 2.钢结构EN1090认证标准与要求\n### 2.1钢结构EN1090认证的基本标准\n### 2.2钢结构EN1090认证的材质要求\n### 2.3钢结构EN1090认证的焊接要求\n## 3.钢结构EN1090认证流程与步骤\n### 3.1钢结构EN1090认证的准备工作\n### 3.2钢结构EN1090认证的检测与评估\n### 3.3钢结构EN1090认证的审核与发证\n## 4.钢结构EN1090认证的技术难点与解决方案\n### 4.1钢结构EN1090认证的焊接技术难点\n### 4.2钢结构EN1090认证的材质技术难点\n### 4.3钢结构EN1090认证的检测技术难点\n## 5.钢结构EN1090认证的实际案例分析\n### 5.1钢结构EN1090认证的国内案例分析\n### 5.2钢结构EN1090认证的国外案例分析\n### 5.3钢结构EN1090认证的案例分析总结\n## 6.钢结构EN1090认证的发展趋势与展望\n### 6.1钢结构EN1090认证的技术发展趋势\n### 6.2钢结构EN1090认证的市场发展趋势\n### 6.3钢结构EN1090认证的行业发展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100"/>
              <a:t>钢结构EN1090认证解析与实践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钢结构EN1090认证概述及重要性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EN1090认证是欧洲钢结构标准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适用于欧洲范围内钢结构的生产和安装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旨在确保钢结构产品的质量和安全性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钢结构EN1090认证包括三个部分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部件认证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焊接认证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钢结构EN1090认证的产品范围广泛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建筑钢结构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桥梁钢结构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海洋钢结构等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钢结构EN1090认证简介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遵循欧洲钢结构标准生产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降低钢结构事故风险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保证钢结构产品的质量和安全性</a:t>
                </a:r>
                <a:endParaRPr/>
              </a:p>
            </p:txBody>
          </p:sp>
        </p:grpSp>
        <p:grpSp>
          <p:nvGrpSpPr>
            <p:cNvPr id="2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获得欧洲市场的认可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增强产品品牌形象</a:t>
                </a:r>
                <a:endParaRPr/>
              </a:p>
            </p:txBody>
          </p:sp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提高钢结构产品的市场竞争力</a:t>
                </a:r>
                <a:endParaRPr/>
              </a:p>
            </p:txBody>
          </p:sp>
        </p:grpSp>
        <p:grpSp>
          <p:nvGrpSpPr>
            <p:cNvPr id="2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推动钢结构技术创新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提高钢结构产业整体水平</a:t>
                </a:r>
                <a:endParaRPr/>
              </a:p>
            </p:txBody>
          </p: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促进钢结构产业的发展</a:t>
                </a:r>
                <a:endParaRPr/>
              </a:p>
            </p:txBody>
          </p:sp>
        </p:grpSp>
      </p:grpSp>
      <p:pic>
        <p:nvPicPr>
          <p:cNvPr id="2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钢结构制造商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生产钢结构产品的企业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需要获得EN1090认证以进入欧洲市场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钢结构安装企业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负责钢结构安装的企业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需要获得EN1090认证以证明其安装能力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钢结构设计企业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负责钢结构设计的企业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需要获得EN1090认证以证明其设计能力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钢结构EN1090认证标准与要求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9001质量管理体系</a:t>
                </a:r>
                <a:endParaRPr/>
              </a:p>
            </p:txBody>
          </p:sp>
          <p:sp>
            <p:nvSpPr>
              <p:cNvPr id="2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钢结构制造商需要建立质量管理体系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确保钢结构产品的质量和生产过程的控制</a:t>
                </a:r>
                <a:endParaRPr/>
              </a:p>
            </p:txBody>
          </p:sp>
        </p:grpSp>
        <p:grpSp>
          <p:nvGrpSpPr>
            <p:cNvPr id="2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ISO 14001环境管理体系</a:t>
                </a:r>
                <a:endParaRPr/>
              </a:p>
            </p:txBody>
          </p:sp>
          <p:sp>
            <p:nvSpPr>
              <p:cNvPr id="2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钢结构制造商需要建立环境管理体系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降低钢结构生产过程中的环境影响</a:t>
                </a:r>
                <a:endParaRPr/>
              </a:p>
            </p:txBody>
          </p:sp>
        </p:grpSp>
        <p:grpSp>
          <p:nvGrpSpPr>
            <p:cNvPr id="2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OHSAS 18001职业健康安全管理体系</a:t>
                </a:r>
                <a:endParaRPr/>
              </a:p>
            </p:txBody>
          </p:sp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钢结构制造商需要建立职业健康安全管理体系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保障员工在生产过程中的健康安全</a:t>
                </a:r>
                <a:endParaRPr/>
              </a:p>
            </p:txBody>
          </p:sp>
        </p:grpSp>
      </p:grpSp>
      <p:pic>
        <p:nvPicPr>
          <p:cNvPr id="2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钢结构EN1090认证的基本标准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钢材材质要求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遵循欧洲钢材标准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满足钢结构产品的性能要求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钢材表面处理要求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钢材表面需要进行防腐处理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钢材表面质量需满足相关标准</a:t>
                </a:r>
                <a:endParaRPr/>
              </a:p>
            </p:txBody>
          </p:sp>
        </p:grpSp>
        <p:grpSp>
          <p:nvGrpSpPr>
            <p:cNvPr id="3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钢材焊接材料要求</a:t>
                </a:r>
                <a:endParaRPr/>
              </a:p>
            </p:txBody>
          </p:sp>
          <p:sp>
            <p:nvSpPr>
              <p:cNvPr id="3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焊接材料需符合欧洲标准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满足钢结构焊接性能要求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钢结构EN1090认证的材质要求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焊接工艺要求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遵循欧洲焊接工艺标准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满足钢结构产品的性能要求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焊接质量要求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焊接质量需满足相关标准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焊接缺陷需要进行检测和处理</a:t>
                </a:r>
                <a:endParaRPr/>
              </a:p>
            </p:txBody>
          </p:sp>
          <p:pic>
            <p:nvPicPr>
              <p:cNvPr id="3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焊接检测要求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焊接检测方法需符合欧洲标准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焊接检测结果需满足相关标准</a:t>
                </a:r>
                <a:endParaRPr/>
              </a:p>
            </p:txBody>
          </p:sp>
          <p:pic>
            <p:nvPicPr>
              <p:cNvPr id="3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钢结构EN1090认证的焊接要求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钢结构EN1090认证流程与步骤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遵循ISO 9001标准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确保钢结构产品的质量和生产过程的控制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建立质量管理体系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遵循ISO 14001标准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降低钢结构生产过程中的环境影响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建立环境管理体系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遵循OHSAS 18001标准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保障员工在生产过程中的健康安全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建立职业健康安全管理体系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材质检测与评估</a:t>
                </a:r>
                <a:endParaRPr/>
              </a:p>
            </p:txBody>
          </p:sp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检测钢材材质是否符合欧洲标准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评估钢材性能是否满足钢结构产品要求</a:t>
                </a:r>
                <a:endParaRPr/>
              </a:p>
            </p:txBody>
          </p:sp>
        </p:grpSp>
        <p:grpSp>
          <p:nvGrpSpPr>
            <p:cNvPr id="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焊接检测与评估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检测焊接工艺是否符合欧洲标准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评估焊接质量是否满足钢结构产品要求</a:t>
                </a:r>
                <a:endParaRPr/>
              </a:p>
            </p:txBody>
          </p:sp>
        </p:grpSp>
        <p:grpSp>
          <p:nvGrpSpPr>
            <p:cNvPr id="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生产过程检测与评估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检测生产过程是否符合欧洲标准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评估生产过程是否满足钢结构产品质量要求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钢结构EN1090认证的检测与评估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提交申请资料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提交质量管理体系、环境管理体系、职业健康安全管理体系证书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提交材质检测报告、焊接检测报告、生产过程检测报告</a:t>
                </a:r>
                <a:endParaRPr/>
              </a:p>
            </p:txBody>
          </p:sp>
          <p:sp>
            <p:nvSpPr>
              <p:cNvPr id="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审核与评估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认证机构对申请资料进行审核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对钢结构企业进行现场审核</a:t>
                </a:r>
                <a:endParaRPr/>
              </a:p>
            </p:txBody>
          </p:sp>
          <p:sp>
            <p:nvSpPr>
              <p:cNvPr id="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认证机构根据审核结果发放EN1090认证证书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钢结构企业获得EN1090认证资格</a:t>
                </a:r>
                <a:endParaRPr/>
              </a:p>
            </p:txBody>
          </p:sp>
          <p:sp>
            <p:nvSpPr>
              <p:cNvPr id="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钢结构EN1090认证的审核与发证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https://d.book118.com/878013060031006041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钢结构EN1090认证解析与实践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2024-09-19T21:46:03.984</cp:lastPrinted>
  <dcterms:created xsi:type="dcterms:W3CDTF">2024-09-19T13:46:04Z</dcterms:created>
  <dcterms:modified xsi:type="dcterms:W3CDTF">2024-09-19T13:46:05Z</dcterms:modified>
</cp:coreProperties>
</file>