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0B297-5101-454C-86B9-482C580A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B5821-D9D3-4257-828B-FD6C80DB3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5E594-5166-485E-9F20-CD070103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41622-CB34-4AC4-AB71-B8CB1DEFB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E2FF0-0AFE-4B9E-94F1-D31115518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8D87F-3B9C-45EE-BBD5-1C092EDF8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D4D09-25D9-464F-AA72-DFE62C940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7BB2A-F794-454C-96E1-A9D6AF30C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8E212-1616-4396-9FB3-DEB6258BB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9F1AC-D68A-4DF8-86F8-548F0D7F9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93BE0-2D5E-4AAF-9324-7EE5812B1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41301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《谈判与推销技巧》ppt课件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推销技巧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谈判与推销的关系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48" b="71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222" b="142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107" b="1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在谈判过程中，建立信任关系至关重要。通过展现诚实、透明和一致性，可以赢得对方的信任和尊重。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尊重对方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尊重对方的观点、立场和需求，是建立信任关系的关键。在谈判中，应避免攻击或贬低对方，而是以理解和接受的态度对待对方。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倾听与回应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倾听对方的意见和需求，给予积极的回应和反馈，可以增强彼此之间的信任感。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在谈判前，明确自己的目标和期望，有助于在谈判中保持清晰和专注。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了解自己的底线和可接受的范围，有助于在谈判中做出明智的决策。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设定底线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根据谈判进展和对方反应，灵活调整自己的目标和策略，以实现最佳结果。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对收集到的信息进行分析和筛选，提炼出有价值的信息，为制定谈判策略提供依据。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在谈判前，收集与谈判主题相关的信息，包括市场行情、竞争对手情况、对方需求等，有助于更好地了解谈判背景和形势。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在谈判中，准确、及时地传递自己的信息和观点，同时倾听对方的意见和需求，有助于达成共识。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在制定谈判策略前，应对谈判形势进行分析，包括双方的优势、劣势、机会和威胁等。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分析形势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制定备选方案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根据形势分析结果，选择合适的谈判策略，如让步策略、强硬策略、拖延策略等。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为应对可能出现的意外情况，制定备选方案和应对措施，以确保谈判进程的顺利进行。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语气与节奏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注意说话的语气和节奏，以平和、自信的语气表达自己的观点，同时掌握好节奏，避免过于急促或缓慢。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倾听与回应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在表达自己的观点的同时，也要倾听对方的意见和需求，给予积极的回应和反馈。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在谈判中，使用准确、专业的用词，能够提高表达的准确性和说服力。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运用语言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推销技巧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54" r="304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在推销过程中，了解客户的需求是至关重要的第一步。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通过提问和倾听，深入了解客户的实际需求、期望和关注点，以便为客户提供更符合其需求的解决方案。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第一印象对于后续的推销活动至关重要。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从形象、态度、专业性等方面入手，给客户留下积极、专业、值得信赖的印象。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建立良好的第一印象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良好的沟通是建立信任和达成共识的基础。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运用清晰、简洁的语言，以及适当的肢体语言，确保信息传递的准确性和有效性。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客户异议是推销过程中的常见问题，妥善处理是关键。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倾听客户异议，理解其背后的原因，然后提供合理的解释和解决方案，以消除客户疑虑。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处理客户异议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https://d.book118.com/878014130132006030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2024-09-07T12:03:53.377</cp:lastPrinted>
  <dcterms:created xsi:type="dcterms:W3CDTF">2024-09-07T04:03:53Z</dcterms:created>
  <dcterms:modified xsi:type="dcterms:W3CDTF">2024-09-07T04:03:55Z</dcterms:modified>
</cp:coreProperties>
</file>