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3AC9C-9BA4-4EB2-A07F-DD0F17501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D1BC1-B70E-45C7-8EDE-0D217C724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499D4A-5586-439E-A919-689E99C23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6CCDDE-4586-4EEF-86EB-F8295538D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6281EC-E1A7-4ED8-83C9-50D501CCE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C853EF-5C20-41CB-B657-54F2DB376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6F0EFE-BF63-4EB8-8548-1FD908B70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7BD0BE-4605-4E23-A8F2-9454E64F1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3CC3CB-A91C-45D2-9579-6A266DEF0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77C2B2-D71C-45C6-8EF9-7448C0B22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44B76-7F80-42B4-A2CD-F0AF14BB9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1505105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护理质量委员会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委员会介绍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护理质量管理的核心要素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护理质量委员会的工作内容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护理质量委员会的挑战与解决方案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护理质量委员会的未来展望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委员会介绍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012" r="1901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897" r="178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07" r="1860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173" r="1917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委员会的职责与目标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制定和实施护理质量标准和政策，确保护理服务质量和安全。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监测和评估护理服务的质量和效果，及时发现问题并采取改进措施。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提供培训和指导，提高护理人员的专业能力和服务质量。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促进跨部门合作与沟通，共同提升患者满意度和护理效果。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负责全面监督和指导委员会的工作，确保其正常运转。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委员会主席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由不同领域的护理专家、医疗管理人员等组成，负责具体执行委员会的职责和任务。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委员会成员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根据需要设立，负责专项任务或项目，向委员会汇报工作进展和成果。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工作小组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委员会的组织架构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0125" r="10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积极参与委员会的各项活动和工作，认真履行职责，为提升护理服务质量做出贡献。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具备丰富的护理实践经验和专业知识，能够为委员会提供有价值的意见和建议。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熟悉护理行业的最新发展趋势和政策法规，能够为委员会制定合理的工作计划和政策建议。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委员会成员的资格与职责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护理质量管理的核心要素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护理人员应具备高度的责任心和安全意识，严格遵守操作规程，确保患者安全。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定期对护理人员进行安全培训和考核，提高护理人员的安全意识和应对能力。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90" r="149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患者安全是护理质量管理的首要任务，确保患者在接受护理服务过程中不发生任何意外和伤害。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患者安全与护理质量的关系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建立科学、合理的护理质量指标体系，包括基础护理、专科护理、服务质量等方面的指标。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定期对护理质量进行评估，发现问题及时整改，确保护理质量的持续改进。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鼓励患者参与护理质量评价，收集患者意见和建议，不断优化护理服务。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护理质量指标的建立与评估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建立完善的反馈机制，及时收集和分析护理过程中的问题和不足，制定改进措施。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定期组织护理人员交流和分享经验，促进护理质量的共同提高。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鼓励创新和改进，不断探索新的护理方法和手段，提高护理服务水平。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护理质量的持续改进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护理质量委员会的工作内容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https://d.book118.com/878015051050006047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2024-09-28T15:52:27.480</cp:lastPrinted>
  <dcterms:created xsi:type="dcterms:W3CDTF">2024-09-28T07:52:27Z</dcterms:created>
  <dcterms:modified xsi:type="dcterms:W3CDTF">2024-09-28T07:52:29Z</dcterms:modified>
</cp:coreProperties>
</file>