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D3B77-63E9-4BBA-9B98-228A6E0D0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01AC3-9ECC-4104-89DA-7CF82445D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19711-8596-49B3-9808-D0B13E0D2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899B2-8F95-4E18-82B2-EC1C59356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C9F322-1A78-4011-9726-A84D97638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D53287-6742-4CE4-9F94-78CC64672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5868DE-EA87-42CB-B1B9-C2BED0DCF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BCB6B-2210-4A84-916E-6B6B531F4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68E46-D545-4AEF-B4AA-1132BB38C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4D5E8-3697-4E3B-B706-CD720C1AB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C480C-BABA-45EC-8465-D9CF08087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15061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科室护理质控课件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护理质控标准与流程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常见护理质控问题及原因分析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促进护理人员成长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通过质控管理，确保科室护理服务达到标准，提升患者满意度。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通过质量监控，及时发现和纠正护理过程中的问题，降低患者风险。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通过质控评价，帮助护理人员发现自身不足，提高专业水平。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对护理服务过程的质量进行监测、评估和改进的一系列活动。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衡量护理服务水平所依据的具体要求和指标。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针对发现的问题采取措施，以提升护理服务质量的过程。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通过护理质控，可以及时发现和纠正护理工作中的不足，提高护理质量，从而确保患者得到更好的护理服务。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确保患者得到高质量的护理服务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护理质控可以帮助护士发现自身存在的问题，及时改进，并促使护士不断学习和提高自己的专业水平。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提升护士的专业水平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护理质控可以增强护士的责任心和使命感，使护士更加关注患者的需求，为患者提供更加贴心、专业的护理服务。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增强护士的责任心和使命感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45" b="273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74" r="16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减少医疗事故的发生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通过护理质控，可以及时发现和纠正护理工作中的安全隐患，从而降低医疗事故的发生率，保障患者的生命安全。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提高患者的满意度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通过护理质控，可以及时了解患者的需求和反馈，不断改进护理工作，提高患者的满意度。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维护医院的声誉和形象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护理质控可以提升医院的护理服务质量，从而提高医院的声誉和形象。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通过护理质控，可以帮助护士发现自身在专业技能方面的不足，从而促使护士不断学习和提高自己的专业技能。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增强护士的沟通能力和团队协作能力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护理质控需要护士与患者、医生、其他护士之间进行有效的沟通和协作，这有助于提高护士的沟通能力和团队协作能力。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培养护士的创新意识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通过护理质控，可以激发护士的创新意识，不断探索新的护理方法和模式，为患者提供更加优质的护理服务。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提升护士专业素养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护理质控标准与流程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https://d.book118.com/878015061127006026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2024-09-04T08:31:39.424</cp:lastPrinted>
  <dcterms:created xsi:type="dcterms:W3CDTF">2024-09-04T00:31:39Z</dcterms:created>
  <dcterms:modified xsi:type="dcterms:W3CDTF">2024-09-04T00:31:41Z</dcterms:modified>
</cp:coreProperties>
</file>