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A68B42-BAFA-4A7C-9683-F0615382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EDB4D-FC1F-4087-AE11-857DF5C60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9007BA-3846-4C55-8E79-826241A955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2D6A36-F0A6-4AD6-AD35-F37EFA03C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A75AE5-BB06-467E-96DA-EE49FC3A7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3FD5B6-15E1-469D-A902-3D49FE34C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F9E83-9FF4-48A8-92A8-7C6C3A556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A2F49-E400-4BD5-92AB-061B92F75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11888-1872-424C-9B45-598E84883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49F26-2827-4623-A5BA-9BF979E67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18900-3B08-4AA1-8503-2781E6386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1512113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某某公司新产品开发流程再造研究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某某公司新产品开发流程现状分析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新产品开发流程再造的理论基础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某某公司新产品开发流程再造方案设计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新产品开发流程再造方案的实施与效果评估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通过对新产品开发流程进行再造，可以缩短开发周期，降低成本，提高效率，从而增强企业的市场竞争力。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再造新产品开发流程具有重要意义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随着市场竞争的加剧，企业需要不断创新以保持竞争优势，而新产品开发流程是企业创新的重要组成部分。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新产品开发流程是企业创新的关键环节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传统的新产品开发流程往往存在流程繁琐、周期长、成本高、效率低下等问题，难以满足企业快速响应市场需求的要求。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传统新产品开发流程存在诸多问题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本研究旨在通过对某某公司新产品开发流程的深入分析，找出存在的问题和瓶颈，提出针对性的再造方案，以提高新产品开发效率和市场竞争力。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本研究主要解决以下问题：如何识别现有新产品开发流程中的问题和瓶颈？如何设计再造方案以优化流程？如何实施再造方案并评估其效果？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本研究主要关注某某公司新产品开发流程的再造，包括流程分析、问题诊断、再造方案设计、实施及效果评估等方面。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由于时间和资源的限制，本研究可能无法涵盖所有相关的因素和细节。同时，再造方案的实施可能受到企业内部和外部环境的多种因素的影响，因此本研究的结果可能具有一定的局限性。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研究范围和限制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某某公司新产品开发流程现状分析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产品上市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根据市场测试结果，公司决定是否将新产品推向市场，并进行相应的营销和推广活动。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市场测试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研发完成后，公司进行小规模的市场测试，收集用户反馈和数据。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经过筛选和评估后，公司组织研发团队进行产品研发，包括设计、试制、测试等环节。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新产品创意收集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公司通过市场调研、内部员工建议等方式收集新产品创意。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创意筛选与评估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公司对收集到的创意进行筛选和评估，确定其市场潜力和可行性。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现有流程概述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评估标准不明确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在创意筛选和评估阶段，公司缺乏明确的评估标准，导致一些有潜力的创意被忽略。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市场测试不充分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市场测试规模较小，无法全面反映市场需求和用户反馈，影响产品上市后的表现。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研发周期长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由于研发流程繁琐、资源分配不合理等原因，导致产品研发周期长，无法及时响应市场需求。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创意来源单一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公司过于依赖内部员工和市场调研收集创意，忽略了其他可能的创意来源，如客户、合作伙伴等。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流程中存在的问题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691" r="8691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公司组织结构僵化，部门间沟通不畅，导致创意收集和评估阶段存在信息不全面、评估不准确等问题。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组织结构僵化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资源分配不合理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市场调研不充分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团队能力不足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公司在资源分配上过于注重短期收益，对长期研发项目投入不足，影响研发进度和质量。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公司在市场调研上投入不足，对市场趋势和用户需求了解不够深入，导致产品不符合市场需求。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公司研发团队能力有限，缺乏创新精神和跨部门协作能力，影响产品研发效率和质量。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新产品开发流程再造的理论基础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流程再造的概念和原则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对企业现有业务流程进行全面分析和重新设计，以实现企业绩效的显著提升。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以顾客需求为导向，以流程为中心，强调全员参与和持续改进。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包括业务流程分析、业务流程设计、业务流程实施和业务流程评估等。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如流程图、数据流图、价值链分析等，用于辅助流程再造过程。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流程再造的方法和工具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https://d.book118.com/878015121132006034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2024-09-13T10:51:54.790</cp:lastPrinted>
  <dcterms:created xsi:type="dcterms:W3CDTF">2024-09-13T02:51:54Z</dcterms:created>
  <dcterms:modified xsi:type="dcterms:W3CDTF">2024-09-13T02:51:56Z</dcterms:modified>
</cp:coreProperties>
</file>