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137402-9B36-4F91-B6BE-F16CC57AFF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687E59-492D-4D38-A42A-6C36DD3A9B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438B44-5E3A-4C80-ADF2-F518D675CF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27F8B3-14BD-4F84-B864-1BD171C94B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3140DDD-7C23-4867-BFD8-EB62C30A36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896E82D-5898-4911-A67D-BDC9E9528B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AE56B89-C4DD-4E87-85D5-CD804D8AEC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32E177-D2DA-413A-AAB5-FD0E23054B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291B73-E5BC-463F-9E3A-F1E1B1877C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273D16-4F65-40EB-BA4C-F22B77B893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3E6CEC-C3E2-49D9-9276-13A1CFA12E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8016013126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</p:spPr>
        <p:txBody>
          <a:bodyPr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建材行业2024年成本核算与盈亏预测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</p:spPr>
          <p:txBody>
            <a:bodyPr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/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</p:spPr>
          <p:txBody>
            <a:bodyPr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/>
                  </a:solidFill>
                  <a:latin typeface="Microsoft Yahei"/>
                  <a:ea typeface="Microsoft Yahei"/>
                  <a:cs typeface="Microsoft Yahei"/>
                </a:rPr>
                <a:t>2023-12-28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行业概况与发展趋势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成本核算方法与体系建立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2024年成本预测及影响因素分析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盈亏预测模型构建与应用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提升盈利能力途径探讨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行业概况与发展趋势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建材行业是国民经济的重要组成部分，涉及水泥、玻璃、陶瓷、石材等多个领域，市场规模庞大。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建材行业产业链包括原材料开采、加工制造、销售流通等环节，各环节之间相互依存。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建材行业竞争激烈，市场集中度逐渐提高，龙头企业优势明显。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4640" r="24640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行业规模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产业链结构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竞争格局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建材行业现状及特点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环保政策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随着环保意识的提高，政府对建材行业的环保要求越来越严格，企业需要加大环保投入。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产业政策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政府出台一系列产业政策，鼓励建材行业向绿色、智能、高端方向发展。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国际贸易政策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国际贸易政策的变化对建材行业的进出口业务产生重要影响，企业需要关注国际贸易动态。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政策法规影响因素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随着环保要求的提高，建材行业将更加注重绿色化发展，推广环保材料和清洁能源。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绿色化发展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建材行业将加快智能化升级步伐，提高生产效率和产品质量。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智能化升级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消费者对建材产品的个性化需求越来越高，企业需要加强产品设计能力，提供个性化定制服务。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个性化定制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未来发展趋势预测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成本核算方法与体系建立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2299" b="122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8173" b="817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传统成本核算方法回顾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品种法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以产品品种作为成本计算对象，适用于大量、大批的单步骤生产或管理上不要求分步骤计算成本的多步骤生产。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分步法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以产品生产步骤和产品品种为成本计算对象，来归集和分配生产费用、计算产品成本的方法。适用于大量、大批的多步骤生产。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分批法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以产品批别作为成本计算对象来归集生产费用、计算产品成本的方法。适用于单件、小批生产。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作业成本法在建材企业应用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作业成本法基本原理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基于“作业消耗资源、产品消耗作业”的原理，以作业为核算对象，通过成本动因来确认和计量作业量，进而以作业量为基础分配间接费用的成本计算方法。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在建材企业的应用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建材企业生产过程复杂，涉及多个作业环节，通过作业成本法可以更准确地核算各环节的成本，为产品定价和成本控制提供依据。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价值链分析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通过对企业内部价值链和外部价值链的分析，识别增值作业和非增值作业，优化价值链结构，降低成本。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成本控制策略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针对建材行业的特点，制定采购成本控制、生产成本控制、销售成本控制等策略，实现全面成本控制。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基于价值链视角的成本控制策略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2024年成本预测及影响因素分析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847" b="1284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受国内外市场供求关系、汇率、贸易政策等多重因素影响，建材行业原材料价格波动较大，直接影响产品成本。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企业需要密切关注市场动态，合理预测原材料价格走势，通过集中采购、长期合同等方式稳定原材料来源和价格。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原材料价格波动对成本影响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应对策略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原材料价格波动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随着人口红利逐渐消失和劳动力市场竞争加剧，建材行业劳动力成本呈上升趋势。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劳动力成本上升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企业可以通过提高自动化水平、优化生产流程等方式降低对劳动力的依赖，同时加强员工培训和管理，提高劳动效率。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应对策略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劳动力成本变化趋势预测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https://d.book118.com/878016013126006026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2024-09-04T08:01:04.002</cp:lastPrinted>
  <dcterms:created xsi:type="dcterms:W3CDTF">2024-09-04T00:01:04Z</dcterms:created>
  <dcterms:modified xsi:type="dcterms:W3CDTF">2024-09-04T00:01:06Z</dcterms:modified>
</cp:coreProperties>
</file>