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D4756-7151-49C3-8ABA-10B0AB26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888E4-E423-4EA0-BE17-8F08B0E2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0EB8-A4DD-4F21-8D04-3DE108D6C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A24E6-EBA9-41D0-95C3-9F082A32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23349-439B-41D6-A7BB-591DAAFB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30407-B4A7-4599-98CB-F8600B81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C00E5-F1EE-40A7-852D-7F30493F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4E8B7-3043-464F-959B-B3C317AB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244E4-4D3F-4CCF-B721-FBA33DFEC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E36F3-BC19-45F4-B59E-79DB0C79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D659F-9636-44F7-A843-DD7FE048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700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如何利用统计年报指导企业决策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统计年报概述与重要性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深入挖掘统计年报数据信息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基于统计年报评估企业经营状况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利用统计年报指导战略规划制定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通过统计年报优化资源配置和风险管理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总结：提升利用统计年报指导企业决策能力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统计年报概述与重要性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统计年报是企业每年度末编制的一份全面反映企业经营状况、财务状况和现金流量等方面的综合性报告。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统计年报的作用在于为企业内部管理者、投资者、债权人等提供有关企业经营成果、财务状况及其变动情况的信息，以帮助他们做出合理的经济决策。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统计年报定义及作用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通过统计年报中的财务数据，可以评估企业在过去一年中的经营绩效，如收入、利润、成本等指标。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评估经营绩效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通过对统计年报中历史数据的分析，可以预测企业未来的发展趋势和市场走向。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通过对统计年报的深入分析，可以发现企业存在的潜在问题和风险，为改进管理提供依据。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企业决策中统计年报价值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统计年报的数据可能存在不准确、不完整或不可比等问题，影响决策的准确性。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某些关键信息可能在统计年报中未得到充分披露，导致决策者难以全面评估企业状况。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对于非专业人士来说，统计年报包含大量专业术语和复杂数据，解读起来可能有一定困难。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报表解读困难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深入挖掘统计年报数据信息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关键指标识别与解读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关键业绩指标（KPI）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识别并关注与企业战略目标直接相关的KPI，如收入、利润、市场份额等，以衡量企业整体业绩。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运营效率指标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通过分析资产周转率、库存周转率等指标，评估企业运营效率和资源利用情况。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财务风险指标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关注资产负债率、流动比率等财务风险指标，以评估企业的偿债能力和财务稳定性。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根据数据类型和表达需求，选择合适的图表类型，如柱状图、折线图、饼图等。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通过颜色、大小、标签等手段突出关键数据点，便于快速捕捉重要信息。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突出关键信息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利用交互式数据可视化工具，实现数据的动态展示和多维度分析。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交互式数据展示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运用回归分析方法，探究自变量与因变量之间的线性或非线性关系，预测未来趋势。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通过对历史数据进行时间序列分析，揭示数据随时间变化的趋势和周期性规律。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利用机器学习算法对历史数据进行训练和学习，构建预测模型，预测未来数据走势。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趋势分析与预测方法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基于统计年报评估企业经营状况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通过分析企业的资产、负债及所有者权益，了解企业的资金结构、偿债能力及财务风险。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资产负债表解读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研究企业的收入、成本、费用及利润，评估企业的盈利能力及经营成果。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跟踪企业现金流入流出的状况，揭示企业现金流量的来源、运用及增减变动情况。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现金流量表剖析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财务状况分析：资产、负债及盈利能力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收集客户对企业产品或服务的评价，了解客户的需求和期望，以便改进产品或服务质量。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评估企业的品牌知名度、美誉度和忠诚度，衡量品牌对企业价值的贡献。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通过对比企业与竞争对手的市场份额，判断企业在市场中的地位及竞争力。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市场竞争力评估：市场份额、客户满意度等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https://d.book118.com/878017001034006023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2024-08-29T16:12:14.954</cp:lastPrinted>
  <dcterms:created xsi:type="dcterms:W3CDTF">2024-08-29T08:12:14Z</dcterms:created>
  <dcterms:modified xsi:type="dcterms:W3CDTF">2024-08-29T08:12:17Z</dcterms:modified>
</cp:coreProperties>
</file>