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B12ECD-74BC-4CFA-A08A-AA7F3BD2D8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13E2DF-7001-4614-9F06-5AE69EE5E0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2771AB-4177-4050-9F2D-49ABF127C4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47E5CC-C59A-47E3-A413-EC518C6C4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2F0D2B-E904-4FB2-B85A-30108E482D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9B3685-852E-4214-8F0D-58E551FDC5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EB5257-1FA9-480D-96DA-18E7A34BDF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03F7B2-54BB-4FC5-AF2C-A14C4D4BD7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04BB6C-0DE2-42B3-B3B4-36B747A01D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BF0F12-A00A-4B6A-B244-16E137E20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09BC29-8A3E-4564-86D1-99E7E4ED4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1705706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虚拟现实技术在体育观赛与运动追踪中的实践探索</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虚拟现实技术概述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体育观赛中的虚拟现实技术应用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运动追踪中的虚拟现实技术应用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实践案例分享：国内外优秀应用举例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面临的挑战与未来发展趋势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总结与展望：推动虚拟现实技术在体育领域更广泛应用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虚拟现实技术概述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经历了从萌芽阶段到如今的快速发展阶段。早期的虚拟现实技术主要应用于军事领域，随着计算机技术的不断发展和普及，虚拟现实技术逐渐进入民用领域，并在游戏、影视、教育、医疗等领域得到广泛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虚拟现实技术通过计算机图形学、仿真技术、多媒体技术、人工智能技术等多种技术的综合应用，生成一个逼真的虚拟环境，用户可以通过特殊的设备与该环境进行交互，并产生身临其境的感觉。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虚拟现实技术具有沉浸性、交互性和构想性三个基本特征。沉浸性是指用户可以完全沉浸在虚拟环境中，获得与现实世界相似的感受；交互性是指用户可以与虚拟环境中的对象进行互动，改变其状态或行为；构想性是指虚拟现实技术可以为用户提供超越现实世界的想象空间和创造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技术原理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虚拟现实技术在许多领域都得到了广泛应用，如游戏娱乐、影视制作、教育培训、医疗保健、军事仿真等。在体育领域，虚拟现实技术也发挥着越来越重要的作用，如运动追踪、比赛模拟、观众观赛体验提升等。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虚拟现实技术已经取得了很大的进展，但仍存在一些挑战和问题，如设备成本较高、技术成熟度不够、用户体验有待提升等。未来，随着技术的不断发展和应用场景的不断拓展，虚拟现实技术将在更多领域得到应用，并为用户带来更加丰富的体验和感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体育观赛中的虚拟现实技术应用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通过虚拟现实技术，观众可以身临其境地观看比赛，获得全方位的视觉体验。</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360度全景直播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观众可以自由选择观赛角度，包括球员视角、裁判视角、观众视角等，增加观赛的互动性和趣味性。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多角度观赛</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在虚拟现实中，可以将实时比赛数据、球员信息、战术分析等叠加在直播画面上，为观众提供更丰富的信息。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实时数据叠加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赛事直播与观赛体验提升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33" b="293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互动游戏与娱乐元素融合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虚拟互动游戏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观众可以在观赛过程中参与虚拟互动游戏，例如预测比赛结果、竞猜球员得分等，增加观赛的参与感和娱乐性。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社交互动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通过虚拟现实技术，观众可以与好友一起观看比赛，进行语音或文字交流，分享观赛体验。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个性化定制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观众可以根据自己的喜好定制虚拟形象、观赛场景等，打造个性化的观赛体验。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通过虚拟现实技术，可以在比赛场地周围设置虚拟广告牌，展示赞助商的广告或宣传信息。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虚拟广告牌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实时更新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个性化定制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虚拟广告牌的内容可以实时更新，根据比赛进程或特定事件展示不同的广告内容。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赞助商可以根据自己的需求定制虚拟广告牌的样式和内容，提高品牌曝光度和宣传效果。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虚拟广告牌与赞助商展示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运动追踪中的虚拟现实技术应用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9" b="17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通过穿戴式设备或光学式动作捕捉系统，精确捕捉运动员在训练或比赛中的身体动作，为后续的虚拟现实呈现提供数据基础。</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对捕捉到的动作数据进行处理和分析，提取关键的运动学参数，如速度、加速度、角度等，以评估运动员的技术水平和运动表现。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运动员动作捕捉与数据分析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数据分析与处理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动作捕捉技术</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运动轨迹呈现与回放功能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运动轨迹可视化</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利用虚拟现实技术，将运动员的运动轨迹以三维立体的方式呈现出来，使观众能够更直观地了解运动员的移动路线和位置变化。</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回放功能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提供比赛或训练的回放功能，观众可以自由选择视角和观察点，以更全面的视角审视运动员的表现和技巧。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https://d.book118.com/878017057061006026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2024-09-03T17:08:37.594</cp:lastPrinted>
  <dcterms:created xsi:type="dcterms:W3CDTF">2024-09-03T09:08:37Z</dcterms:created>
  <dcterms:modified xsi:type="dcterms:W3CDTF">2024-09-03T09:08:39Z</dcterms:modified>
</cp:coreProperties>
</file>