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4D108-6AF5-44A8-981A-9BCF01C3F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E24AB-06E6-4A03-81E0-11F22F89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F7BB2-460C-4D9D-94EE-47C039356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FFBDD-37F3-443F-ABA8-D4D1F802E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970FB-48EF-4846-BABF-F6D6781A2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97D1C-3CC2-47BF-8817-3280851E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9C5D85-1754-4D44-BC4F-B76E9F478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E2FFF-2CEC-4C93-9B90-C84D9907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DF342-30A9-49D4-89F4-077D955F4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2B8E3-45CE-4F85-B465-1312ECB0E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E32FB-AAED-4B2A-894B-FF30D726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0017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学校文印室管理制度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文档打印管理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复印管理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违规处理与责任追究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提高学校管理效率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文印室提供高效的文档处理服务，有助于提高学校管理效率，提升学校形象。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打印、复印、扫描、装订等文档处理服务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文印室提供文档处理服务，包括打印、复印、扫描和装订等，方便学校师生制作各类文档和资料。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保障教学与科研工作顺利进行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文印室是学校教学和科研工作的重要支撑，提供文档处理服务，保障各项工作的顺利进行。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文印室的功能与作用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56" r="25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打印机、复印机、扫描仪、装订机等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文印室配备先进的文档处理设备，如打印机、复印机、扫描仪和装订机等，以满足学校师生的文档处理需求。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电脑、网络等基础设施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文印室配备电脑和网络等基础设施，方便师生进行文档处理和信息传输。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文件柜、储物柜等存储设施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文印室还配备文件柜、储物柜等存储设施，以方便师生存储文档和资料。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文印室的设备与设施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遵守学校规章制度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爱护设备与设施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保持环境整洁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排队等候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文印室的使用规定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文印室使用者需遵守学校的规章制度，不得在文印室内从事与文档处理无关的活动。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使用者需保持文印室内环境整洁，不得随意丢弃垃圾或破坏室内卫生。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使用者需爱护文印室的设备与设施，不得随意拆卸、损坏或擅自使用。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当文印室使用高峰期时，使用者需排队等候，不得争抢设备或插队。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文档打印管理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打印申请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学生和教职工需要提前向文印室提交打印申请，注明打印内容、数量、用途等信息。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文印室负责人需对申请进行审核，确保打印内容符合学校规定，没有违规内容。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禁止私自打印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未经批准，禁止私自使用文印室进行打印。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打印申请与审批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https://d.book118.com/878020017113006046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2024-09-27T16:40:04.358</cp:lastPrinted>
  <dcterms:created xsi:type="dcterms:W3CDTF">2024-09-27T08:40:04Z</dcterms:created>
  <dcterms:modified xsi:type="dcterms:W3CDTF">2024-09-27T08:40:06Z</dcterms:modified>
</cp:coreProperties>
</file>